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60"/>
  </p:notesMasterIdLst>
  <p:handoutMasterIdLst>
    <p:handoutMasterId r:id="rId61"/>
  </p:handoutMasterIdLst>
  <p:sldIdLst>
    <p:sldId id="368" r:id="rId5"/>
    <p:sldId id="369" r:id="rId6"/>
    <p:sldId id="370" r:id="rId7"/>
    <p:sldId id="335" r:id="rId8"/>
    <p:sldId id="322" r:id="rId9"/>
    <p:sldId id="323" r:id="rId10"/>
    <p:sldId id="324" r:id="rId11"/>
    <p:sldId id="329" r:id="rId12"/>
    <p:sldId id="327" r:id="rId13"/>
    <p:sldId id="321" r:id="rId14"/>
    <p:sldId id="318" r:id="rId15"/>
    <p:sldId id="311" r:id="rId16"/>
    <p:sldId id="312" r:id="rId17"/>
    <p:sldId id="320" r:id="rId18"/>
    <p:sldId id="343" r:id="rId19"/>
    <p:sldId id="334" r:id="rId20"/>
    <p:sldId id="344" r:id="rId21"/>
    <p:sldId id="345" r:id="rId22"/>
    <p:sldId id="346" r:id="rId23"/>
    <p:sldId id="336" r:id="rId24"/>
    <p:sldId id="1674" r:id="rId25"/>
    <p:sldId id="347" r:id="rId26"/>
    <p:sldId id="348" r:id="rId27"/>
    <p:sldId id="357" r:id="rId28"/>
    <p:sldId id="356" r:id="rId29"/>
    <p:sldId id="355" r:id="rId30"/>
    <p:sldId id="352" r:id="rId31"/>
    <p:sldId id="359" r:id="rId32"/>
    <p:sldId id="332" r:id="rId33"/>
    <p:sldId id="358" r:id="rId34"/>
    <p:sldId id="353" r:id="rId35"/>
    <p:sldId id="362" r:id="rId36"/>
    <p:sldId id="1678" r:id="rId37"/>
    <p:sldId id="350" r:id="rId38"/>
    <p:sldId id="351" r:id="rId39"/>
    <p:sldId id="1676" r:id="rId40"/>
    <p:sldId id="1675" r:id="rId41"/>
    <p:sldId id="360" r:id="rId42"/>
    <p:sldId id="361" r:id="rId43"/>
    <p:sldId id="367" r:id="rId44"/>
    <p:sldId id="365" r:id="rId45"/>
    <p:sldId id="354" r:id="rId46"/>
    <p:sldId id="366" r:id="rId47"/>
    <p:sldId id="331" r:id="rId48"/>
    <p:sldId id="1677" r:id="rId49"/>
    <p:sldId id="289" r:id="rId50"/>
    <p:sldId id="291" r:id="rId51"/>
    <p:sldId id="292" r:id="rId52"/>
    <p:sldId id="293" r:id="rId53"/>
    <p:sldId id="290" r:id="rId54"/>
    <p:sldId id="259" r:id="rId55"/>
    <p:sldId id="284" r:id="rId56"/>
    <p:sldId id="363" r:id="rId57"/>
    <p:sldId id="364" r:id="rId58"/>
    <p:sldId id="328" r:id="rId5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2F3077-99E9-455D-889A-61369B37C7C1}">
          <p14:sldIdLst>
            <p14:sldId id="368"/>
            <p14:sldId id="369"/>
            <p14:sldId id="370"/>
            <p14:sldId id="335"/>
            <p14:sldId id="322"/>
            <p14:sldId id="323"/>
            <p14:sldId id="324"/>
            <p14:sldId id="329"/>
            <p14:sldId id="327"/>
            <p14:sldId id="321"/>
            <p14:sldId id="318"/>
            <p14:sldId id="311"/>
            <p14:sldId id="312"/>
            <p14:sldId id="320"/>
            <p14:sldId id="343"/>
            <p14:sldId id="334"/>
            <p14:sldId id="344"/>
            <p14:sldId id="345"/>
            <p14:sldId id="346"/>
            <p14:sldId id="336"/>
            <p14:sldId id="1674"/>
            <p14:sldId id="347"/>
            <p14:sldId id="348"/>
            <p14:sldId id="357"/>
            <p14:sldId id="356"/>
            <p14:sldId id="355"/>
            <p14:sldId id="352"/>
            <p14:sldId id="359"/>
            <p14:sldId id="332"/>
            <p14:sldId id="358"/>
            <p14:sldId id="353"/>
            <p14:sldId id="362"/>
            <p14:sldId id="1678"/>
            <p14:sldId id="350"/>
            <p14:sldId id="351"/>
            <p14:sldId id="1676"/>
            <p14:sldId id="1675"/>
            <p14:sldId id="360"/>
            <p14:sldId id="361"/>
            <p14:sldId id="367"/>
            <p14:sldId id="365"/>
            <p14:sldId id="354"/>
            <p14:sldId id="366"/>
            <p14:sldId id="331"/>
            <p14:sldId id="1677"/>
          </p14:sldIdLst>
        </p14:section>
        <p14:section name="Inhibition" id="{017503CB-21A3-4648-BB9E-9E6B7704AE66}">
          <p14:sldIdLst>
            <p14:sldId id="289"/>
            <p14:sldId id="291"/>
            <p14:sldId id="292"/>
            <p14:sldId id="293"/>
            <p14:sldId id="290"/>
            <p14:sldId id="259"/>
            <p14:sldId id="284"/>
            <p14:sldId id="363"/>
            <p14:sldId id="364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89" d="100"/>
          <a:sy n="89" d="100"/>
        </p:scale>
        <p:origin x="78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12/27/2020 12:11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12/27/2020 12:10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12/27/2020 12:10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DamirDobric\OneDrive%20-%20dobric\Documents\MyPhD\RDCs\The_Cortical_Column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bric/neocortexapi/blob/master/NeoCortexApi/Documentation/gettingStarted.md" TargetMode="External"/><Relationship Id="rId2" Type="http://schemas.openxmlformats.org/officeDocument/2006/relationships/hyperlink" Target="https://github.com/ddobric/neocortexapi/blob/master/NeoCortexApi/Documentation/tutorial.m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hyperlink" Target="https://github.com/ddobric/neocortexapi/blob/master/NeoCortexApi/Documentation/ColumnActivity.md" TargetMode="External"/><Relationship Id="rId4" Type="http://schemas.openxmlformats.org/officeDocument/2006/relationships/hyperlink" Target="https://github.com/ddobric/neocortexapi/tree/master/NeoCortexApi/Samples/NeoCortexApiSampl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umenta.com/resources/biological-and-machine-intelligence/spatial-pooling-algorithm/" TargetMode="Externa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87904" y="2340321"/>
            <a:ext cx="8206909" cy="36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Welcome </a:t>
            </a:r>
          </a:p>
          <a:p>
            <a:pPr algn="ctr"/>
            <a:r>
              <a:rPr lang="en-US" sz="3264" dirty="0"/>
              <a:t>to</a:t>
            </a:r>
          </a:p>
          <a:p>
            <a:pPr algn="ctr"/>
            <a:r>
              <a:rPr lang="en-US" sz="4080" dirty="0"/>
              <a:t>Software Engineering </a:t>
            </a:r>
          </a:p>
          <a:p>
            <a:pPr algn="ctr"/>
            <a:r>
              <a:rPr lang="en-US" sz="2856" dirty="0"/>
              <a:t>Lesson</a:t>
            </a:r>
            <a:r>
              <a:rPr lang="en-US" sz="4080" dirty="0"/>
              <a:t> </a:t>
            </a:r>
            <a:r>
              <a:rPr lang="en-US" sz="2856" dirty="0"/>
              <a:t>WS2020/2021</a:t>
            </a:r>
          </a:p>
          <a:p>
            <a:pPr algn="ctr"/>
            <a:r>
              <a:rPr lang="en-US" sz="2856" dirty="0"/>
              <a:t>Starting at 14:15</a:t>
            </a:r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43" y="6160079"/>
            <a:ext cx="628398" cy="4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8" y="4613927"/>
            <a:ext cx="1431325" cy="141679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809135" y="3330725"/>
            <a:ext cx="1032526" cy="798846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28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28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54674" y="734910"/>
            <a:ext cx="8206909" cy="204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The rule No1</a:t>
            </a:r>
          </a:p>
          <a:p>
            <a:pPr algn="ctr"/>
            <a:r>
              <a:rPr lang="en-US" sz="4080" u="sng" dirty="0"/>
              <a:t>Keep your camera on</a:t>
            </a:r>
            <a:endParaRPr lang="en-US" sz="3672" u="sng" dirty="0"/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827" y="2277592"/>
            <a:ext cx="932603" cy="932603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41" y="4462411"/>
            <a:ext cx="2642376" cy="17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</a:rPr>
              <a:t>(Temporal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C090-E9E1-4A2F-BC63-4E2FD38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column with SP and TM</a:t>
            </a:r>
            <a:endParaRPr lang="en-DE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B5947D8-2B72-4D68-8E4F-B016362CFE6F}"/>
              </a:ext>
            </a:extLst>
          </p:cNvPr>
          <p:cNvSpPr/>
          <p:nvPr/>
        </p:nvSpPr>
        <p:spPr bwMode="auto">
          <a:xfrm>
            <a:off x="4029220" y="2257138"/>
            <a:ext cx="3391232" cy="176969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019EC1CF-CBD7-4E16-AF42-27FEA20BD745}"/>
              </a:ext>
            </a:extLst>
          </p:cNvPr>
          <p:cNvSpPr/>
          <p:nvPr/>
        </p:nvSpPr>
        <p:spPr bwMode="auto">
          <a:xfrm>
            <a:off x="5163854" y="3907984"/>
            <a:ext cx="1691314" cy="715736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041DA-31FB-401F-9C28-C074BCCE7A73}"/>
              </a:ext>
            </a:extLst>
          </p:cNvPr>
          <p:cNvGrpSpPr/>
          <p:nvPr/>
        </p:nvGrpSpPr>
        <p:grpSpPr>
          <a:xfrm>
            <a:off x="4224486" y="2532586"/>
            <a:ext cx="416104" cy="1368620"/>
            <a:chOff x="1982912" y="3860547"/>
            <a:chExt cx="416104" cy="1368620"/>
          </a:xfrm>
        </p:grpSpPr>
        <p:sp>
          <p:nvSpPr>
            <p:cNvPr id="226" name="Flowchart: Magnetic Disk 225">
              <a:extLst>
                <a:ext uri="{FF2B5EF4-FFF2-40B4-BE49-F238E27FC236}">
                  <a16:creationId xmlns:a16="http://schemas.microsoft.com/office/drawing/2014/main" id="{3A3BBCA1-22B0-4671-8977-0D841B019E96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7" name="Flowchart: Magnetic Disk 226">
              <a:extLst>
                <a:ext uri="{FF2B5EF4-FFF2-40B4-BE49-F238E27FC236}">
                  <a16:creationId xmlns:a16="http://schemas.microsoft.com/office/drawing/2014/main" id="{20535B76-E904-4386-B212-A7ADBFC1868B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8" name="Flowchart: Magnetic Disk 227">
              <a:extLst>
                <a:ext uri="{FF2B5EF4-FFF2-40B4-BE49-F238E27FC236}">
                  <a16:creationId xmlns:a16="http://schemas.microsoft.com/office/drawing/2014/main" id="{A7FAD16A-F196-4211-9F48-3AF020E9ED6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9" name="Flowchart: Magnetic Disk 228">
              <a:extLst>
                <a:ext uri="{FF2B5EF4-FFF2-40B4-BE49-F238E27FC236}">
                  <a16:creationId xmlns:a16="http://schemas.microsoft.com/office/drawing/2014/main" id="{24160A84-0424-4D0E-9F25-0053BA3ACC1F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0" name="Flowchart: Magnetic Disk 229">
              <a:extLst>
                <a:ext uri="{FF2B5EF4-FFF2-40B4-BE49-F238E27FC236}">
                  <a16:creationId xmlns:a16="http://schemas.microsoft.com/office/drawing/2014/main" id="{C8B6B6D5-8EB8-4AC9-8C53-0C0A2AD4252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4F0E071-5C95-4849-A327-AEDC06B32C31}"/>
              </a:ext>
            </a:extLst>
          </p:cNvPr>
          <p:cNvGrpSpPr/>
          <p:nvPr/>
        </p:nvGrpSpPr>
        <p:grpSpPr>
          <a:xfrm>
            <a:off x="4742646" y="2532586"/>
            <a:ext cx="416104" cy="1368620"/>
            <a:chOff x="1982912" y="3860547"/>
            <a:chExt cx="416104" cy="1368620"/>
          </a:xfrm>
        </p:grpSpPr>
        <p:sp>
          <p:nvSpPr>
            <p:cNvPr id="232" name="Flowchart: Magnetic Disk 231">
              <a:extLst>
                <a:ext uri="{FF2B5EF4-FFF2-40B4-BE49-F238E27FC236}">
                  <a16:creationId xmlns:a16="http://schemas.microsoft.com/office/drawing/2014/main" id="{D1405B16-C773-4368-9F1D-616954A43269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Flowchart: Magnetic Disk 232">
              <a:extLst>
                <a:ext uri="{FF2B5EF4-FFF2-40B4-BE49-F238E27FC236}">
                  <a16:creationId xmlns:a16="http://schemas.microsoft.com/office/drawing/2014/main" id="{22C9F9F1-8509-422A-8390-1FAACC39C26D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4" name="Flowchart: Magnetic Disk 233">
              <a:extLst>
                <a:ext uri="{FF2B5EF4-FFF2-40B4-BE49-F238E27FC236}">
                  <a16:creationId xmlns:a16="http://schemas.microsoft.com/office/drawing/2014/main" id="{4A91587D-89AB-40FA-8D5A-2F4EAF1138FB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5" name="Flowchart: Magnetic Disk 234">
              <a:extLst>
                <a:ext uri="{FF2B5EF4-FFF2-40B4-BE49-F238E27FC236}">
                  <a16:creationId xmlns:a16="http://schemas.microsoft.com/office/drawing/2014/main" id="{CB46DB41-ADA4-42FA-94FB-9F33D1090249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Flowchart: Magnetic Disk 235">
              <a:extLst>
                <a:ext uri="{FF2B5EF4-FFF2-40B4-BE49-F238E27FC236}">
                  <a16:creationId xmlns:a16="http://schemas.microsoft.com/office/drawing/2014/main" id="{52363505-3443-431D-AB12-6AF67C5E66D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13C4285-26D1-444E-BEBA-98B879305B6F}"/>
              </a:ext>
            </a:extLst>
          </p:cNvPr>
          <p:cNvGrpSpPr/>
          <p:nvPr/>
        </p:nvGrpSpPr>
        <p:grpSpPr>
          <a:xfrm>
            <a:off x="5260462" y="2532586"/>
            <a:ext cx="416104" cy="1368620"/>
            <a:chOff x="1982912" y="3860547"/>
            <a:chExt cx="416104" cy="1368620"/>
          </a:xfrm>
        </p:grpSpPr>
        <p:sp>
          <p:nvSpPr>
            <p:cNvPr id="238" name="Flowchart: Magnetic Disk 237">
              <a:extLst>
                <a:ext uri="{FF2B5EF4-FFF2-40B4-BE49-F238E27FC236}">
                  <a16:creationId xmlns:a16="http://schemas.microsoft.com/office/drawing/2014/main" id="{FD17F7EB-3E54-4447-AE64-7AA7AE991231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Flowchart: Magnetic Disk 238">
              <a:extLst>
                <a:ext uri="{FF2B5EF4-FFF2-40B4-BE49-F238E27FC236}">
                  <a16:creationId xmlns:a16="http://schemas.microsoft.com/office/drawing/2014/main" id="{01E71A5B-62B8-485A-8F13-6B197B033C3E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0" name="Flowchart: Magnetic Disk 239">
              <a:extLst>
                <a:ext uri="{FF2B5EF4-FFF2-40B4-BE49-F238E27FC236}">
                  <a16:creationId xmlns:a16="http://schemas.microsoft.com/office/drawing/2014/main" id="{CC31EC4B-6A66-494A-B803-4C7CBBD47A9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1" name="Flowchart: Magnetic Disk 240">
              <a:extLst>
                <a:ext uri="{FF2B5EF4-FFF2-40B4-BE49-F238E27FC236}">
                  <a16:creationId xmlns:a16="http://schemas.microsoft.com/office/drawing/2014/main" id="{C50F68FF-8377-478C-AD30-F5A7209EF3AE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Flowchart: Magnetic Disk 241">
              <a:extLst>
                <a:ext uri="{FF2B5EF4-FFF2-40B4-BE49-F238E27FC236}">
                  <a16:creationId xmlns:a16="http://schemas.microsoft.com/office/drawing/2014/main" id="{55F794BD-C1B3-410C-AADD-02AFC7B1996C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29F790A-9181-4739-B23D-CC6F22961037}"/>
              </a:ext>
            </a:extLst>
          </p:cNvPr>
          <p:cNvGrpSpPr/>
          <p:nvPr/>
        </p:nvGrpSpPr>
        <p:grpSpPr>
          <a:xfrm>
            <a:off x="5790510" y="2532586"/>
            <a:ext cx="416104" cy="1368620"/>
            <a:chOff x="1982912" y="3860547"/>
            <a:chExt cx="416104" cy="1368620"/>
          </a:xfrm>
        </p:grpSpPr>
        <p:sp>
          <p:nvSpPr>
            <p:cNvPr id="244" name="Flowchart: Magnetic Disk 243">
              <a:extLst>
                <a:ext uri="{FF2B5EF4-FFF2-40B4-BE49-F238E27FC236}">
                  <a16:creationId xmlns:a16="http://schemas.microsoft.com/office/drawing/2014/main" id="{D04447EC-9F6B-48AC-8CF5-79A8E5FE6D88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Flowchart: Magnetic Disk 244">
              <a:extLst>
                <a:ext uri="{FF2B5EF4-FFF2-40B4-BE49-F238E27FC236}">
                  <a16:creationId xmlns:a16="http://schemas.microsoft.com/office/drawing/2014/main" id="{38C35012-4E6A-486B-8CB0-5EE2F05ECC34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C6E87A66-4B41-4B9A-AD7D-19613B57AD57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93B53A92-FBE2-4127-B5C0-3D8790FF6A80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Flowchart: Magnetic Disk 247">
              <a:extLst>
                <a:ext uri="{FF2B5EF4-FFF2-40B4-BE49-F238E27FC236}">
                  <a16:creationId xmlns:a16="http://schemas.microsoft.com/office/drawing/2014/main" id="{8334A913-9888-42A9-9A96-8B53B25C5771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5AA0528-02F4-4E67-9417-86D20A18DB51}"/>
              </a:ext>
            </a:extLst>
          </p:cNvPr>
          <p:cNvGrpSpPr/>
          <p:nvPr/>
        </p:nvGrpSpPr>
        <p:grpSpPr>
          <a:xfrm>
            <a:off x="6320214" y="2532586"/>
            <a:ext cx="416104" cy="1368620"/>
            <a:chOff x="1982912" y="3860547"/>
            <a:chExt cx="416104" cy="1368620"/>
          </a:xfrm>
        </p:grpSpPr>
        <p:sp>
          <p:nvSpPr>
            <p:cNvPr id="250" name="Flowchart: Magnetic Disk 249">
              <a:extLst>
                <a:ext uri="{FF2B5EF4-FFF2-40B4-BE49-F238E27FC236}">
                  <a16:creationId xmlns:a16="http://schemas.microsoft.com/office/drawing/2014/main" id="{2B876C76-FAED-4CD3-8DEE-23AFADFBD1BB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Flowchart: Magnetic Disk 250">
              <a:extLst>
                <a:ext uri="{FF2B5EF4-FFF2-40B4-BE49-F238E27FC236}">
                  <a16:creationId xmlns:a16="http://schemas.microsoft.com/office/drawing/2014/main" id="{C177E419-B04C-4C31-A838-96138D448A40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2" name="Flowchart: Magnetic Disk 251">
              <a:extLst>
                <a:ext uri="{FF2B5EF4-FFF2-40B4-BE49-F238E27FC236}">
                  <a16:creationId xmlns:a16="http://schemas.microsoft.com/office/drawing/2014/main" id="{815380EA-8CCD-4040-938A-0048432A40A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3" name="Flowchart: Magnetic Disk 252">
              <a:extLst>
                <a:ext uri="{FF2B5EF4-FFF2-40B4-BE49-F238E27FC236}">
                  <a16:creationId xmlns:a16="http://schemas.microsoft.com/office/drawing/2014/main" id="{49DD2C43-12CA-411A-803A-FF5530EBE7C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Flowchart: Magnetic Disk 253">
              <a:extLst>
                <a:ext uri="{FF2B5EF4-FFF2-40B4-BE49-F238E27FC236}">
                  <a16:creationId xmlns:a16="http://schemas.microsoft.com/office/drawing/2014/main" id="{326A8DD3-739D-47E7-A422-7D8D1BCA89E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F749043-B4F4-48F2-AC0B-192175FE0F44}"/>
              </a:ext>
            </a:extLst>
          </p:cNvPr>
          <p:cNvGrpSpPr/>
          <p:nvPr/>
        </p:nvGrpSpPr>
        <p:grpSpPr>
          <a:xfrm>
            <a:off x="6850262" y="2532586"/>
            <a:ext cx="416104" cy="1368620"/>
            <a:chOff x="1982912" y="3860547"/>
            <a:chExt cx="416104" cy="1368620"/>
          </a:xfrm>
        </p:grpSpPr>
        <p:sp>
          <p:nvSpPr>
            <p:cNvPr id="256" name="Flowchart: Magnetic Disk 255">
              <a:extLst>
                <a:ext uri="{FF2B5EF4-FFF2-40B4-BE49-F238E27FC236}">
                  <a16:creationId xmlns:a16="http://schemas.microsoft.com/office/drawing/2014/main" id="{1624B26F-D19A-47FC-8234-88309DAE9397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Flowchart: Magnetic Disk 256">
              <a:extLst>
                <a:ext uri="{FF2B5EF4-FFF2-40B4-BE49-F238E27FC236}">
                  <a16:creationId xmlns:a16="http://schemas.microsoft.com/office/drawing/2014/main" id="{5724100D-45A7-4161-B4DB-0C374E2EA36C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8" name="Flowchart: Magnetic Disk 257">
              <a:extLst>
                <a:ext uri="{FF2B5EF4-FFF2-40B4-BE49-F238E27FC236}">
                  <a16:creationId xmlns:a16="http://schemas.microsoft.com/office/drawing/2014/main" id="{A148D23E-7353-45AC-BEEF-F9D85918080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9" name="Flowchart: Magnetic Disk 258">
              <a:extLst>
                <a:ext uri="{FF2B5EF4-FFF2-40B4-BE49-F238E27FC236}">
                  <a16:creationId xmlns:a16="http://schemas.microsoft.com/office/drawing/2014/main" id="{BBD23FB4-893D-405B-BE8C-8337FF12A03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0" name="Flowchart: Magnetic Disk 259">
              <a:extLst>
                <a:ext uri="{FF2B5EF4-FFF2-40B4-BE49-F238E27FC236}">
                  <a16:creationId xmlns:a16="http://schemas.microsoft.com/office/drawing/2014/main" id="{2E1CD9E3-A305-4DD9-9DD8-A30135902D6A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DCD6E7C-3F04-405F-8145-10C75CADC15B}"/>
              </a:ext>
            </a:extLst>
          </p:cNvPr>
          <p:cNvSpPr/>
          <p:nvPr/>
        </p:nvSpPr>
        <p:spPr bwMode="auto">
          <a:xfrm>
            <a:off x="4998602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E93DE0-C4ED-4644-9C85-FFF6D38EB46C}"/>
              </a:ext>
            </a:extLst>
          </p:cNvPr>
          <p:cNvSpPr/>
          <p:nvPr/>
        </p:nvSpPr>
        <p:spPr bwMode="auto">
          <a:xfrm>
            <a:off x="535747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64B7E9-0CC4-41F3-AF67-5424D1393F97}"/>
              </a:ext>
            </a:extLst>
          </p:cNvPr>
          <p:cNvSpPr/>
          <p:nvPr/>
        </p:nvSpPr>
        <p:spPr bwMode="auto">
          <a:xfrm>
            <a:off x="5717343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56CAFB9-BEF6-4ADE-95D5-888D7F7B46F9}"/>
              </a:ext>
            </a:extLst>
          </p:cNvPr>
          <p:cNvSpPr/>
          <p:nvPr/>
        </p:nvSpPr>
        <p:spPr bwMode="auto">
          <a:xfrm>
            <a:off x="607720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5810723-76BD-41DE-8A9A-0FC74C73D079}"/>
              </a:ext>
            </a:extLst>
          </p:cNvPr>
          <p:cNvSpPr/>
          <p:nvPr/>
        </p:nvSpPr>
        <p:spPr bwMode="auto">
          <a:xfrm>
            <a:off x="463418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DE46FC2-1471-400F-83E8-ACE23D91A7B2}"/>
              </a:ext>
            </a:extLst>
          </p:cNvPr>
          <p:cNvSpPr/>
          <p:nvPr/>
        </p:nvSpPr>
        <p:spPr bwMode="auto">
          <a:xfrm>
            <a:off x="4271120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7E02391-BF36-4BF0-B6AA-C0CD8F8B1408}"/>
              </a:ext>
            </a:extLst>
          </p:cNvPr>
          <p:cNvSpPr/>
          <p:nvPr/>
        </p:nvSpPr>
        <p:spPr bwMode="auto">
          <a:xfrm>
            <a:off x="6816255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A1DFE11-0B49-4FBE-9F73-DC3A41567962}"/>
              </a:ext>
            </a:extLst>
          </p:cNvPr>
          <p:cNvSpPr/>
          <p:nvPr/>
        </p:nvSpPr>
        <p:spPr bwMode="auto">
          <a:xfrm>
            <a:off x="6453187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9" name="Isosceles Triangle 268">
            <a:extLst>
              <a:ext uri="{FF2B5EF4-FFF2-40B4-BE49-F238E27FC236}">
                <a16:creationId xmlns:a16="http://schemas.microsoft.com/office/drawing/2014/main" id="{04873EB3-6A40-48D2-9AA1-3F7F58257544}"/>
              </a:ext>
            </a:extLst>
          </p:cNvPr>
          <p:cNvSpPr/>
          <p:nvPr/>
        </p:nvSpPr>
        <p:spPr bwMode="auto">
          <a:xfrm>
            <a:off x="4625367" y="3892217"/>
            <a:ext cx="1716464" cy="715735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ADE127E-6329-4458-AEFF-7CC85831FC78}"/>
              </a:ext>
            </a:extLst>
          </p:cNvPr>
          <p:cNvCxnSpPr>
            <a:stCxn id="269" idx="0"/>
            <a:endCxn id="265" idx="0"/>
          </p:cNvCxnSpPr>
          <p:nvPr/>
        </p:nvCxnSpPr>
        <p:spPr>
          <a:xfrm flipH="1">
            <a:off x="4787571" y="3892217"/>
            <a:ext cx="672306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805C6CE-E631-4F7E-94FC-90641B5ED4A9}"/>
              </a:ext>
            </a:extLst>
          </p:cNvPr>
          <p:cNvCxnSpPr>
            <a:stCxn id="269" idx="0"/>
            <a:endCxn id="261" idx="0"/>
          </p:cNvCxnSpPr>
          <p:nvPr/>
        </p:nvCxnSpPr>
        <p:spPr>
          <a:xfrm flipH="1">
            <a:off x="5151985" y="3892217"/>
            <a:ext cx="307892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C121F4-91F3-4D66-A6E6-C11B1E042987}"/>
              </a:ext>
            </a:extLst>
          </p:cNvPr>
          <p:cNvCxnSpPr>
            <a:stCxn id="269" idx="0"/>
            <a:endCxn id="269" idx="3"/>
          </p:cNvCxnSpPr>
          <p:nvPr/>
        </p:nvCxnSpPr>
        <p:spPr>
          <a:xfrm>
            <a:off x="5459877" y="3892217"/>
            <a:ext cx="0" cy="715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1388DAE-AFEA-4EFA-BE2C-7147DE94ED55}"/>
              </a:ext>
            </a:extLst>
          </p:cNvPr>
          <p:cNvCxnSpPr>
            <a:stCxn id="269" idx="0"/>
            <a:endCxn id="263" idx="0"/>
          </p:cNvCxnSpPr>
          <p:nvPr/>
        </p:nvCxnSpPr>
        <p:spPr>
          <a:xfrm>
            <a:off x="5459877" y="3892217"/>
            <a:ext cx="410849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B065100-E206-46F6-BB4B-E5B1D34BBE34}"/>
              </a:ext>
            </a:extLst>
          </p:cNvPr>
          <p:cNvCxnSpPr>
            <a:stCxn id="269" idx="0"/>
            <a:endCxn id="264" idx="0"/>
          </p:cNvCxnSpPr>
          <p:nvPr/>
        </p:nvCxnSpPr>
        <p:spPr>
          <a:xfrm>
            <a:off x="5459877" y="3892217"/>
            <a:ext cx="770714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8FFB51D1-D5B6-4ACA-9368-B6BF463C36FF}"/>
              </a:ext>
            </a:extLst>
          </p:cNvPr>
          <p:cNvSpPr txBox="1"/>
          <p:nvPr/>
        </p:nvSpPr>
        <p:spPr>
          <a:xfrm>
            <a:off x="5208855" y="2111510"/>
            <a:ext cx="2638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5E25C01-DA12-4E26-803B-4F14702ECC25}"/>
              </a:ext>
            </a:extLst>
          </p:cNvPr>
          <p:cNvGrpSpPr/>
          <p:nvPr/>
        </p:nvGrpSpPr>
        <p:grpSpPr>
          <a:xfrm>
            <a:off x="4382621" y="2724289"/>
            <a:ext cx="2711353" cy="965522"/>
            <a:chOff x="5994313" y="3391786"/>
            <a:chExt cx="2711353" cy="965522"/>
          </a:xfrm>
          <a:solidFill>
            <a:schemeClr val="tx1">
              <a:lumMod val="20000"/>
              <a:lumOff val="80000"/>
              <a:alpha val="63000"/>
            </a:schemeClr>
          </a:solidFill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BE20FD1-768C-4ABB-8B35-E65031C63E20}"/>
                </a:ext>
              </a:extLst>
            </p:cNvPr>
            <p:cNvSpPr/>
            <p:nvPr/>
          </p:nvSpPr>
          <p:spPr bwMode="auto">
            <a:xfrm>
              <a:off x="5994313" y="3391786"/>
              <a:ext cx="2711353" cy="96552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0207AEF-5962-4669-8660-249A9649A24E}"/>
                </a:ext>
              </a:extLst>
            </p:cNvPr>
            <p:cNvSpPr txBox="1"/>
            <p:nvPr/>
          </p:nvSpPr>
          <p:spPr>
            <a:xfrm>
              <a:off x="6343021" y="3706213"/>
              <a:ext cx="2183099" cy="544765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</a:t>
              </a: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Spatial Pooler</a:t>
              </a:r>
              <a:endParaRPr lang="en-DE" dirty="0" err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5EBD696-D5EF-4C50-ABC3-7DF4EAC4B701}"/>
              </a:ext>
            </a:extLst>
          </p:cNvPr>
          <p:cNvSpPr txBox="1"/>
          <p:nvPr/>
        </p:nvSpPr>
        <p:spPr>
          <a:xfrm>
            <a:off x="4698960" y="2722332"/>
            <a:ext cx="2183099" cy="517065"/>
          </a:xfrm>
          <a:prstGeom prst="rect">
            <a:avLst/>
          </a:prstGeom>
          <a:solidFill>
            <a:schemeClr val="tx1">
              <a:lumMod val="20000"/>
              <a:lumOff val="80000"/>
              <a:alpha val="63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Temporal Memory</a:t>
            </a:r>
            <a:endParaRPr lang="en-DE" sz="1600" dirty="0" err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46B03B0C-6285-44D6-9FB7-F51591653555}"/>
              </a:ext>
            </a:extLst>
          </p:cNvPr>
          <p:cNvSpPr/>
          <p:nvPr/>
        </p:nvSpPr>
        <p:spPr bwMode="auto">
          <a:xfrm>
            <a:off x="8054546" y="1539433"/>
            <a:ext cx="2209800" cy="486217"/>
          </a:xfrm>
          <a:prstGeom prst="wedgeRectCallout">
            <a:avLst>
              <a:gd name="adj1" fmla="val -87922"/>
              <a:gd name="adj2" fmla="val 16721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Mini-columns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D8A628FB-7796-4BE6-A9F5-7AC249582E21}"/>
              </a:ext>
            </a:extLst>
          </p:cNvPr>
          <p:cNvSpPr/>
          <p:nvPr/>
        </p:nvSpPr>
        <p:spPr bwMode="auto">
          <a:xfrm>
            <a:off x="7940246" y="4327236"/>
            <a:ext cx="2209800" cy="486217"/>
          </a:xfrm>
          <a:prstGeom prst="wedgeRectCallout">
            <a:avLst>
              <a:gd name="adj1" fmla="val -83037"/>
              <a:gd name="adj2" fmla="val 4967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Sensory input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242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105514" y="3294145"/>
            <a:ext cx="2976328" cy="92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sz="1836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105513" y="840953"/>
            <a:ext cx="8519213" cy="102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Software Engineering</a:t>
            </a:r>
          </a:p>
          <a:p>
            <a:pPr algn="ctr"/>
            <a:r>
              <a:rPr lang="en-US" sz="2040"/>
              <a:t>WS-2020-2021</a:t>
            </a:r>
            <a:endParaRPr lang="en-US" sz="20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415908" y="6273088"/>
            <a:ext cx="4734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 dirty="0">
                <a:hlinkClick r:id="rId2"/>
              </a:rPr>
              <a:t>https://www.linkedin.com/groups/8689804/</a:t>
            </a:r>
            <a:r>
              <a:rPr lang="en-US" sz="1836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901" y="2322756"/>
            <a:ext cx="2690826" cy="26064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510988" y="1286277"/>
            <a:ext cx="111933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784D-FB25-406E-B4FA-8204E2D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3D representation of the column with mini-columns</a:t>
            </a:r>
            <a:endParaRPr lang="en-DE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2DE4-9A90-4AC8-A0B0-6EC33188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62" y="2249478"/>
            <a:ext cx="6819950" cy="24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68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0" y="2766355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430306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1006867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AF88-792F-4EB5-8977-C382828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Konfiguration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CC0E7-56CA-4F3D-A364-F1F841EF00EE}"/>
              </a:ext>
            </a:extLst>
          </p:cNvPr>
          <p:cNvSpPr txBox="1"/>
          <p:nvPr/>
        </p:nvSpPr>
        <p:spPr>
          <a:xfrm>
            <a:off x="2119257" y="1130579"/>
            <a:ext cx="6981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GlobalInhibition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LocalAreaDensity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-1.0,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NumActiveColumnsPerInhArea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3.0,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StimulusThreshold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SynPermInactiveDec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SynPermActiveInc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SynPermConnected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MinPctOverlapDutyCycles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MinPctActiveDutyCycles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DutyCyclePeriod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MaxBoost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RandomGenSeed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42,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Random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ThreadSafeRandom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(42),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750536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3EE-04CB-4881-8CD9-6E1B1C75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Spatial Pooler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0F347-3478-470C-971B-3E973BDEBB5C}"/>
              </a:ext>
            </a:extLst>
          </p:cNvPr>
          <p:cNvSpPr txBox="1"/>
          <p:nvPr/>
        </p:nvSpPr>
        <p:spPr>
          <a:xfrm>
            <a:off x="1210235" y="2757571"/>
            <a:ext cx="8595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SetupHtmConfigParameters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mem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204498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 . 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US" dirty="0" err="1"/>
              <a:t>nethod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883974" y="4769056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/>
          <p:nvPr/>
        </p:nvCxnSpPr>
        <p:spPr>
          <a:xfrm>
            <a:off x="5282005" y="4518212"/>
            <a:ext cx="371139" cy="4034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F8A1-1045-401F-91D2-E41833DB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XII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16BA-9ED5-48AA-9D34-118EBCE4D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727722"/>
          </a:xfrm>
        </p:spPr>
        <p:txBody>
          <a:bodyPr/>
          <a:lstStyle/>
          <a:p>
            <a:r>
              <a:rPr lang="en-US" sz="3200" dirty="0"/>
              <a:t>Working with Spatial Pooler</a:t>
            </a:r>
          </a:p>
          <a:p>
            <a:pPr lvl="1"/>
            <a:r>
              <a:rPr lang="en-US" sz="2400" dirty="0"/>
              <a:t>Tutorial</a:t>
            </a:r>
            <a:br>
              <a:rPr lang="en-US" sz="1100" dirty="0"/>
            </a:br>
            <a:r>
              <a:rPr lang="en-US" sz="900" dirty="0">
                <a:hlinkClick r:id="rId2"/>
              </a:rPr>
              <a:t>neocortexapi/tutorial.md at master · ddobric/</a:t>
            </a:r>
            <a:r>
              <a:rPr lang="en-US" sz="900" dirty="0" err="1">
                <a:hlinkClick r:id="rId2"/>
              </a:rPr>
              <a:t>neocortexapi</a:t>
            </a:r>
            <a:r>
              <a:rPr lang="en-US" sz="900" dirty="0">
                <a:hlinkClick r:id="rId2"/>
              </a:rPr>
              <a:t> (github.com)</a:t>
            </a:r>
            <a:endParaRPr lang="en-US" sz="900" dirty="0"/>
          </a:p>
          <a:p>
            <a:pPr lvl="1"/>
            <a:r>
              <a:rPr lang="en-US" sz="2400" dirty="0"/>
              <a:t>Getting started</a:t>
            </a:r>
            <a:br>
              <a:rPr lang="en-US" sz="2400" dirty="0"/>
            </a:br>
            <a:r>
              <a:rPr lang="en-US" sz="900" dirty="0"/>
              <a:t> </a:t>
            </a:r>
            <a:r>
              <a:rPr lang="en-US" sz="900" dirty="0">
                <a:hlinkClick r:id="rId3"/>
              </a:rPr>
              <a:t>neocortexapi/gettingStarted.md at master · ddobric/</a:t>
            </a:r>
            <a:r>
              <a:rPr lang="en-US" sz="900" dirty="0" err="1">
                <a:hlinkClick r:id="rId3"/>
              </a:rPr>
              <a:t>neocortexapi</a:t>
            </a:r>
            <a:r>
              <a:rPr lang="en-US" sz="900" dirty="0">
                <a:hlinkClick r:id="rId3"/>
              </a:rPr>
              <a:t> (github.com)</a:t>
            </a:r>
            <a:endParaRPr lang="en-US" sz="1100" dirty="0"/>
          </a:p>
          <a:p>
            <a:pPr lvl="1"/>
            <a:r>
              <a:rPr lang="en-US" sz="2400" dirty="0"/>
              <a:t>Spatial pooler experiment example</a:t>
            </a:r>
            <a:br>
              <a:rPr lang="en-US" sz="2400" dirty="0"/>
            </a:br>
            <a:r>
              <a:rPr lang="en-US" sz="1100" dirty="0"/>
              <a:t> 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/Samples/</a:t>
            </a:r>
            <a:r>
              <a:rPr lang="en-US" sz="900" dirty="0" err="1">
                <a:hlinkClick r:id="rId4"/>
              </a:rPr>
              <a:t>NeoCortexApiSample</a:t>
            </a:r>
            <a:r>
              <a:rPr lang="en-US" sz="900" dirty="0">
                <a:hlinkClick r:id="rId4"/>
              </a:rPr>
              <a:t> at master · ddobric/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 (github.com)</a:t>
            </a:r>
            <a:endParaRPr lang="en-US" sz="1100" dirty="0"/>
          </a:p>
          <a:p>
            <a:pPr lvl="1"/>
            <a:endParaRPr lang="en-US" sz="1100" dirty="0"/>
          </a:p>
          <a:p>
            <a:r>
              <a:rPr lang="en-US" sz="3200" dirty="0"/>
              <a:t>Working with Temporal Memory</a:t>
            </a:r>
          </a:p>
          <a:p>
            <a:pPr lvl="1"/>
            <a:r>
              <a:rPr lang="en-US" sz="2400" dirty="0"/>
              <a:t>Experiment</a:t>
            </a:r>
            <a:br>
              <a:rPr lang="en-US" sz="2400" dirty="0"/>
            </a:br>
            <a:r>
              <a:rPr lang="en-US" sz="900" dirty="0"/>
              <a:t>: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/Samples/</a:t>
            </a:r>
            <a:r>
              <a:rPr lang="en-US" sz="900" dirty="0" err="1">
                <a:hlinkClick r:id="rId4"/>
              </a:rPr>
              <a:t>NeoCortexApiSample</a:t>
            </a:r>
            <a:r>
              <a:rPr lang="en-US" sz="900" dirty="0">
                <a:hlinkClick r:id="rId4"/>
              </a:rPr>
              <a:t> at master · ddobric/</a:t>
            </a:r>
            <a:r>
              <a:rPr lang="en-US" sz="900" dirty="0" err="1">
                <a:hlinkClick r:id="rId4"/>
              </a:rPr>
              <a:t>neocortexapi</a:t>
            </a:r>
            <a:r>
              <a:rPr lang="en-US" sz="900" dirty="0">
                <a:hlinkClick r:id="rId4"/>
              </a:rPr>
              <a:t> (github.com)</a:t>
            </a:r>
            <a:endParaRPr lang="en-US" sz="1100" dirty="0"/>
          </a:p>
          <a:p>
            <a:r>
              <a:rPr lang="en-US" sz="3200" dirty="0" err="1"/>
              <a:t>Analysing</a:t>
            </a:r>
            <a:r>
              <a:rPr lang="en-US" sz="3200" dirty="0"/>
              <a:t> SDRs</a:t>
            </a:r>
          </a:p>
          <a:p>
            <a:pPr lvl="1"/>
            <a:r>
              <a:rPr lang="en-US" sz="2400" dirty="0"/>
              <a:t>Tutorial</a:t>
            </a:r>
            <a:br>
              <a:rPr lang="en-US" sz="2400" dirty="0"/>
            </a:br>
            <a:r>
              <a:rPr lang="en-US" sz="1100" dirty="0">
                <a:hlinkClick r:id="rId5"/>
              </a:rPr>
              <a:t>neocortexapi/ColumnActivity.md at master · ddobric/</a:t>
            </a:r>
            <a:r>
              <a:rPr lang="en-US" sz="1100" dirty="0" err="1">
                <a:hlinkClick r:id="rId5"/>
              </a:rPr>
              <a:t>neocortexapi</a:t>
            </a:r>
            <a:r>
              <a:rPr lang="en-US" sz="1100" dirty="0">
                <a:hlinkClick r:id="rId5"/>
              </a:rPr>
              <a:t> (github.com)</a:t>
            </a:r>
            <a:endParaRPr lang="en-US" sz="1100" dirty="0"/>
          </a:p>
          <a:p>
            <a:r>
              <a:rPr lang="en-US" sz="3200" dirty="0"/>
              <a:t>Read references (next slide)</a:t>
            </a:r>
            <a:br>
              <a:rPr lang="en-US" sz="3200" dirty="0"/>
            </a:br>
            <a:endParaRPr lang="en-D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6E085-4862-4DF8-BEC8-C14D55E68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136" y="2331981"/>
            <a:ext cx="3887779" cy="32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72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Inhibition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34BD13-2041-41C6-8D60-46B28726A890}"/>
              </a:ext>
            </a:extLst>
          </p:cNvPr>
          <p:cNvGrpSpPr/>
          <p:nvPr/>
        </p:nvGrpSpPr>
        <p:grpSpPr>
          <a:xfrm>
            <a:off x="2221647" y="2945162"/>
            <a:ext cx="6730378" cy="1833501"/>
            <a:chOff x="2840238" y="1823261"/>
            <a:chExt cx="6730378" cy="18335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D4DADC-7855-4505-9247-9DCEBF4A1FFC}"/>
                </a:ext>
              </a:extLst>
            </p:cNvPr>
            <p:cNvGrpSpPr/>
            <p:nvPr/>
          </p:nvGrpSpPr>
          <p:grpSpPr>
            <a:xfrm>
              <a:off x="3489100" y="1823261"/>
              <a:ext cx="6081516" cy="1404815"/>
              <a:chOff x="2348791" y="2625350"/>
              <a:chExt cx="6081516" cy="1404815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AA76C76-3405-4359-948C-6D4CCD4E89F0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92" name="Flowchart: Magnetic Disk 291">
                  <a:extLst>
                    <a:ext uri="{FF2B5EF4-FFF2-40B4-BE49-F238E27FC236}">
                      <a16:creationId xmlns:a16="http://schemas.microsoft.com/office/drawing/2014/main" id="{918EE217-FCFD-4F45-8820-843A847D08D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3" name="Flowchart: Magnetic Disk 292">
                  <a:extLst>
                    <a:ext uri="{FF2B5EF4-FFF2-40B4-BE49-F238E27FC236}">
                      <a16:creationId xmlns:a16="http://schemas.microsoft.com/office/drawing/2014/main" id="{693BE23E-BB92-4015-8E25-9A742D13E7B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4" name="Flowchart: Magnetic Disk 293">
                  <a:extLst>
                    <a:ext uri="{FF2B5EF4-FFF2-40B4-BE49-F238E27FC236}">
                      <a16:creationId xmlns:a16="http://schemas.microsoft.com/office/drawing/2014/main" id="{36F914D6-B4D1-483C-BFC7-DCE87107FC6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5" name="Flowchart: Magnetic Disk 294">
                  <a:extLst>
                    <a:ext uri="{FF2B5EF4-FFF2-40B4-BE49-F238E27FC236}">
                      <a16:creationId xmlns:a16="http://schemas.microsoft.com/office/drawing/2014/main" id="{21E6D0F1-5BBB-4E1B-BE8B-2FF2DD15BF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6" name="Flowchart: Magnetic Disk 295">
                  <a:extLst>
                    <a:ext uri="{FF2B5EF4-FFF2-40B4-BE49-F238E27FC236}">
                      <a16:creationId xmlns:a16="http://schemas.microsoft.com/office/drawing/2014/main" id="{471C7557-0D31-476B-855E-9FE5A2E20F6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FEF3255-7462-4CD3-9FBB-C22A8AA2D850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7" name="Flowchart: Magnetic Disk 286">
                  <a:extLst>
                    <a:ext uri="{FF2B5EF4-FFF2-40B4-BE49-F238E27FC236}">
                      <a16:creationId xmlns:a16="http://schemas.microsoft.com/office/drawing/2014/main" id="{01E5C29D-BF8B-4EE3-8AE3-372E442E3AE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8" name="Flowchart: Magnetic Disk 287">
                  <a:extLst>
                    <a:ext uri="{FF2B5EF4-FFF2-40B4-BE49-F238E27FC236}">
                      <a16:creationId xmlns:a16="http://schemas.microsoft.com/office/drawing/2014/main" id="{B7EBC94A-62E8-4E24-BECD-C38A149CBBC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9" name="Flowchart: Magnetic Disk 288">
                  <a:extLst>
                    <a:ext uri="{FF2B5EF4-FFF2-40B4-BE49-F238E27FC236}">
                      <a16:creationId xmlns:a16="http://schemas.microsoft.com/office/drawing/2014/main" id="{6EE6BFEA-E4E1-4684-BFBF-65F27A83985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0" name="Flowchart: Magnetic Disk 289">
                  <a:extLst>
                    <a:ext uri="{FF2B5EF4-FFF2-40B4-BE49-F238E27FC236}">
                      <a16:creationId xmlns:a16="http://schemas.microsoft.com/office/drawing/2014/main" id="{E4FE960D-7138-48E3-9495-BD88A2E7312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1" name="Flowchart: Magnetic Disk 290">
                  <a:extLst>
                    <a:ext uri="{FF2B5EF4-FFF2-40B4-BE49-F238E27FC236}">
                      <a16:creationId xmlns:a16="http://schemas.microsoft.com/office/drawing/2014/main" id="{4E29D58B-78F1-4ABE-9475-558DBC4DF25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4F59D59-1D02-42F0-A32E-61872DFE2BCD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2" name="Flowchart: Magnetic Disk 281">
                  <a:extLst>
                    <a:ext uri="{FF2B5EF4-FFF2-40B4-BE49-F238E27FC236}">
                      <a16:creationId xmlns:a16="http://schemas.microsoft.com/office/drawing/2014/main" id="{E6004434-D7A4-4128-8796-2C053149415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3" name="Flowchart: Magnetic Disk 282">
                  <a:extLst>
                    <a:ext uri="{FF2B5EF4-FFF2-40B4-BE49-F238E27FC236}">
                      <a16:creationId xmlns:a16="http://schemas.microsoft.com/office/drawing/2014/main" id="{418EF502-8945-4209-AC32-884CD4B1C18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4" name="Flowchart: Magnetic Disk 283">
                  <a:extLst>
                    <a:ext uri="{FF2B5EF4-FFF2-40B4-BE49-F238E27FC236}">
                      <a16:creationId xmlns:a16="http://schemas.microsoft.com/office/drawing/2014/main" id="{0617B03E-EA0F-4F1B-83B7-D2C18B527C2D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5" name="Flowchart: Magnetic Disk 284">
                  <a:extLst>
                    <a:ext uri="{FF2B5EF4-FFF2-40B4-BE49-F238E27FC236}">
                      <a16:creationId xmlns:a16="http://schemas.microsoft.com/office/drawing/2014/main" id="{553B8407-1E95-49CE-99B0-4880BF2F9F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6" name="Flowchart: Magnetic Disk 285">
                  <a:extLst>
                    <a:ext uri="{FF2B5EF4-FFF2-40B4-BE49-F238E27FC236}">
                      <a16:creationId xmlns:a16="http://schemas.microsoft.com/office/drawing/2014/main" id="{1E37FDEB-F5AB-477B-B030-B275AAA939A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94A9EB1-C069-4D68-8650-080C67FB3C32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7" name="Flowchart: Magnetic Disk 276">
                  <a:extLst>
                    <a:ext uri="{FF2B5EF4-FFF2-40B4-BE49-F238E27FC236}">
                      <a16:creationId xmlns:a16="http://schemas.microsoft.com/office/drawing/2014/main" id="{6B09C1E2-0F54-47C5-997C-12DBBD4CB74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8" name="Flowchart: Magnetic Disk 277">
                  <a:extLst>
                    <a:ext uri="{FF2B5EF4-FFF2-40B4-BE49-F238E27FC236}">
                      <a16:creationId xmlns:a16="http://schemas.microsoft.com/office/drawing/2014/main" id="{C5B395BD-B2E4-459A-99C4-6376F30169F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9" name="Flowchart: Magnetic Disk 278">
                  <a:extLst>
                    <a:ext uri="{FF2B5EF4-FFF2-40B4-BE49-F238E27FC236}">
                      <a16:creationId xmlns:a16="http://schemas.microsoft.com/office/drawing/2014/main" id="{866D2A34-AB23-48D1-8B27-05A0A06A99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0" name="Flowchart: Magnetic Disk 279">
                  <a:extLst>
                    <a:ext uri="{FF2B5EF4-FFF2-40B4-BE49-F238E27FC236}">
                      <a16:creationId xmlns:a16="http://schemas.microsoft.com/office/drawing/2014/main" id="{2D11A7C9-2995-44D7-9DCE-826971E9B87B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1" name="Flowchart: Magnetic Disk 280">
                  <a:extLst>
                    <a:ext uri="{FF2B5EF4-FFF2-40B4-BE49-F238E27FC236}">
                      <a16:creationId xmlns:a16="http://schemas.microsoft.com/office/drawing/2014/main" id="{C75E5712-E89D-42CF-907C-2CE45CC58E9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E03D514-2EB3-4E34-ABBA-2A5C59A7272D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2" name="Flowchart: Magnetic Disk 271">
                  <a:extLst>
                    <a:ext uri="{FF2B5EF4-FFF2-40B4-BE49-F238E27FC236}">
                      <a16:creationId xmlns:a16="http://schemas.microsoft.com/office/drawing/2014/main" id="{CF428160-6448-4022-8C61-ED53F8FC99A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3" name="Flowchart: Magnetic Disk 272">
                  <a:extLst>
                    <a:ext uri="{FF2B5EF4-FFF2-40B4-BE49-F238E27FC236}">
                      <a16:creationId xmlns:a16="http://schemas.microsoft.com/office/drawing/2014/main" id="{31F20C75-A5A9-4332-B1E0-BBE2A4C0E83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4" name="Flowchart: Magnetic Disk 273">
                  <a:extLst>
                    <a:ext uri="{FF2B5EF4-FFF2-40B4-BE49-F238E27FC236}">
                      <a16:creationId xmlns:a16="http://schemas.microsoft.com/office/drawing/2014/main" id="{24AA30AD-7ACF-477A-9190-1F3E2327EA3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5" name="Flowchart: Magnetic Disk 274">
                  <a:extLst>
                    <a:ext uri="{FF2B5EF4-FFF2-40B4-BE49-F238E27FC236}">
                      <a16:creationId xmlns:a16="http://schemas.microsoft.com/office/drawing/2014/main" id="{5CC5842A-592B-4A60-AB79-2D8229225F2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6" name="Flowchart: Magnetic Disk 275">
                  <a:extLst>
                    <a:ext uri="{FF2B5EF4-FFF2-40B4-BE49-F238E27FC236}">
                      <a16:creationId xmlns:a16="http://schemas.microsoft.com/office/drawing/2014/main" id="{D2431D4D-2355-4275-BC3F-B6A27D0DD6B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4E7D75B-2F67-4C92-BF92-A44DD4C05D87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7" name="Flowchart: Magnetic Disk 266">
                  <a:extLst>
                    <a:ext uri="{FF2B5EF4-FFF2-40B4-BE49-F238E27FC236}">
                      <a16:creationId xmlns:a16="http://schemas.microsoft.com/office/drawing/2014/main" id="{BC24711E-F9C4-4B80-B7D3-A9A005B395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8" name="Flowchart: Magnetic Disk 267">
                  <a:extLst>
                    <a:ext uri="{FF2B5EF4-FFF2-40B4-BE49-F238E27FC236}">
                      <a16:creationId xmlns:a16="http://schemas.microsoft.com/office/drawing/2014/main" id="{DBCB3F6E-F9BE-4C9A-9A3A-070B5E18647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9" name="Flowchart: Magnetic Disk 268">
                  <a:extLst>
                    <a:ext uri="{FF2B5EF4-FFF2-40B4-BE49-F238E27FC236}">
                      <a16:creationId xmlns:a16="http://schemas.microsoft.com/office/drawing/2014/main" id="{85F99C70-A5FD-4987-9AA1-64D62E0DDB4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0" name="Flowchart: Magnetic Disk 269">
                  <a:extLst>
                    <a:ext uri="{FF2B5EF4-FFF2-40B4-BE49-F238E27FC236}">
                      <a16:creationId xmlns:a16="http://schemas.microsoft.com/office/drawing/2014/main" id="{33382B9C-F257-4538-8BE9-09D1F146D34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1" name="Flowchart: Magnetic Disk 270">
                  <a:extLst>
                    <a:ext uri="{FF2B5EF4-FFF2-40B4-BE49-F238E27FC236}">
                      <a16:creationId xmlns:a16="http://schemas.microsoft.com/office/drawing/2014/main" id="{AA018FE9-961E-4C00-95B6-88C1D656F4F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5CCE5AC-F5FE-4A40-B111-01AAD6DC758D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2" name="Flowchart: Magnetic Disk 261">
                  <a:extLst>
                    <a:ext uri="{FF2B5EF4-FFF2-40B4-BE49-F238E27FC236}">
                      <a16:creationId xmlns:a16="http://schemas.microsoft.com/office/drawing/2014/main" id="{DBAEFAAC-0F36-48ED-B7C8-708348591DE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3" name="Flowchart: Magnetic Disk 262">
                  <a:extLst>
                    <a:ext uri="{FF2B5EF4-FFF2-40B4-BE49-F238E27FC236}">
                      <a16:creationId xmlns:a16="http://schemas.microsoft.com/office/drawing/2014/main" id="{5C7D3BEC-9DA2-4D71-8168-A0E39061A97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4" name="Flowchart: Magnetic Disk 263">
                  <a:extLst>
                    <a:ext uri="{FF2B5EF4-FFF2-40B4-BE49-F238E27FC236}">
                      <a16:creationId xmlns:a16="http://schemas.microsoft.com/office/drawing/2014/main" id="{1042A963-5F7A-46A1-B1C8-EEAEB2056AA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5" name="Flowchart: Magnetic Disk 264">
                  <a:extLst>
                    <a:ext uri="{FF2B5EF4-FFF2-40B4-BE49-F238E27FC236}">
                      <a16:creationId xmlns:a16="http://schemas.microsoft.com/office/drawing/2014/main" id="{360E71DF-60A7-4410-BF33-6C9DB3E2DBB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6" name="Flowchart: Magnetic Disk 265">
                  <a:extLst>
                    <a:ext uri="{FF2B5EF4-FFF2-40B4-BE49-F238E27FC236}">
                      <a16:creationId xmlns:a16="http://schemas.microsoft.com/office/drawing/2014/main" id="{C0735A0B-1EB6-4464-8D53-4B84B9B9C1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30A1371-347E-4AC3-8313-F8F76BC41EE1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7" name="Flowchart: Magnetic Disk 256">
                  <a:extLst>
                    <a:ext uri="{FF2B5EF4-FFF2-40B4-BE49-F238E27FC236}">
                      <a16:creationId xmlns:a16="http://schemas.microsoft.com/office/drawing/2014/main" id="{7E781D98-82EA-4E68-B825-EC41A6F07F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8" name="Flowchart: Magnetic Disk 257">
                  <a:extLst>
                    <a:ext uri="{FF2B5EF4-FFF2-40B4-BE49-F238E27FC236}">
                      <a16:creationId xmlns:a16="http://schemas.microsoft.com/office/drawing/2014/main" id="{61F5DB6A-F155-4F53-9704-CBCA3331DB8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9" name="Flowchart: Magnetic Disk 258">
                  <a:extLst>
                    <a:ext uri="{FF2B5EF4-FFF2-40B4-BE49-F238E27FC236}">
                      <a16:creationId xmlns:a16="http://schemas.microsoft.com/office/drawing/2014/main" id="{92508916-ED8D-4A96-86C0-43530A6B739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0" name="Flowchart: Magnetic Disk 259">
                  <a:extLst>
                    <a:ext uri="{FF2B5EF4-FFF2-40B4-BE49-F238E27FC236}">
                      <a16:creationId xmlns:a16="http://schemas.microsoft.com/office/drawing/2014/main" id="{AD1236C2-7261-4986-9B59-C324425FAEA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1" name="Flowchart: Magnetic Disk 260">
                  <a:extLst>
                    <a:ext uri="{FF2B5EF4-FFF2-40B4-BE49-F238E27FC236}">
                      <a16:creationId xmlns:a16="http://schemas.microsoft.com/office/drawing/2014/main" id="{9119E2DA-6046-4613-A16D-5C2D3EF0BB5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3ABD57C-11AE-4C35-981C-474F4C0122C6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2" name="Flowchart: Magnetic Disk 251">
                  <a:extLst>
                    <a:ext uri="{FF2B5EF4-FFF2-40B4-BE49-F238E27FC236}">
                      <a16:creationId xmlns:a16="http://schemas.microsoft.com/office/drawing/2014/main" id="{4F288BB5-74E4-4029-A118-3EBBD3A2BD8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3" name="Flowchart: Magnetic Disk 252">
                  <a:extLst>
                    <a:ext uri="{FF2B5EF4-FFF2-40B4-BE49-F238E27FC236}">
                      <a16:creationId xmlns:a16="http://schemas.microsoft.com/office/drawing/2014/main" id="{0FA8206F-5FD5-41C8-B489-FD43ABB3FA9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4" name="Flowchart: Magnetic Disk 253">
                  <a:extLst>
                    <a:ext uri="{FF2B5EF4-FFF2-40B4-BE49-F238E27FC236}">
                      <a16:creationId xmlns:a16="http://schemas.microsoft.com/office/drawing/2014/main" id="{E89B7EB4-CB2A-47CF-9AC4-47F563E583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5" name="Flowchart: Magnetic Disk 254">
                  <a:extLst>
                    <a:ext uri="{FF2B5EF4-FFF2-40B4-BE49-F238E27FC236}">
                      <a16:creationId xmlns:a16="http://schemas.microsoft.com/office/drawing/2014/main" id="{480390BC-52A2-443F-929F-A5439C529AF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6" name="Flowchart: Magnetic Disk 255">
                  <a:extLst>
                    <a:ext uri="{FF2B5EF4-FFF2-40B4-BE49-F238E27FC236}">
                      <a16:creationId xmlns:a16="http://schemas.microsoft.com/office/drawing/2014/main" id="{BE773904-0830-436C-BB69-5C1A7CFFE6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E8AC58A-1CDB-4E8C-B17D-64C4F4CDEAD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7" name="Flowchart: Magnetic Disk 246">
                  <a:extLst>
                    <a:ext uri="{FF2B5EF4-FFF2-40B4-BE49-F238E27FC236}">
                      <a16:creationId xmlns:a16="http://schemas.microsoft.com/office/drawing/2014/main" id="{4E40C707-9182-4AC0-A532-3E9915B5AA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8" name="Flowchart: Magnetic Disk 247">
                  <a:extLst>
                    <a:ext uri="{FF2B5EF4-FFF2-40B4-BE49-F238E27FC236}">
                      <a16:creationId xmlns:a16="http://schemas.microsoft.com/office/drawing/2014/main" id="{2F21F314-9B34-423E-9E6B-5667A6B019F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9" name="Flowchart: Magnetic Disk 248">
                  <a:extLst>
                    <a:ext uri="{FF2B5EF4-FFF2-40B4-BE49-F238E27FC236}">
                      <a16:creationId xmlns:a16="http://schemas.microsoft.com/office/drawing/2014/main" id="{CF395D56-0890-47CD-9BBD-ECE68E9711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0" name="Flowchart: Magnetic Disk 249">
                  <a:extLst>
                    <a:ext uri="{FF2B5EF4-FFF2-40B4-BE49-F238E27FC236}">
                      <a16:creationId xmlns:a16="http://schemas.microsoft.com/office/drawing/2014/main" id="{9031A2B7-6469-4D70-A1FB-554C6EA645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1" name="Flowchart: Magnetic Disk 250">
                  <a:extLst>
                    <a:ext uri="{FF2B5EF4-FFF2-40B4-BE49-F238E27FC236}">
                      <a16:creationId xmlns:a16="http://schemas.microsoft.com/office/drawing/2014/main" id="{5A90EED6-791D-45FA-90A6-F63A0F08296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A8E3FC0-587A-4B72-82D6-959FA65FBFCB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2" name="Flowchart: Magnetic Disk 241">
                  <a:extLst>
                    <a:ext uri="{FF2B5EF4-FFF2-40B4-BE49-F238E27FC236}">
                      <a16:creationId xmlns:a16="http://schemas.microsoft.com/office/drawing/2014/main" id="{1BF038B0-105B-40DF-92CB-EB1BE9DF99E6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3" name="Flowchart: Magnetic Disk 242">
                  <a:extLst>
                    <a:ext uri="{FF2B5EF4-FFF2-40B4-BE49-F238E27FC236}">
                      <a16:creationId xmlns:a16="http://schemas.microsoft.com/office/drawing/2014/main" id="{E45D342A-BAE4-4C43-9DC4-6EA9F7E5E4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4" name="Flowchart: Magnetic Disk 243">
                  <a:extLst>
                    <a:ext uri="{FF2B5EF4-FFF2-40B4-BE49-F238E27FC236}">
                      <a16:creationId xmlns:a16="http://schemas.microsoft.com/office/drawing/2014/main" id="{B2A104F2-A1E7-4602-8F26-FF51D34EF7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5" name="Flowchart: Magnetic Disk 244">
                  <a:extLst>
                    <a:ext uri="{FF2B5EF4-FFF2-40B4-BE49-F238E27FC236}">
                      <a16:creationId xmlns:a16="http://schemas.microsoft.com/office/drawing/2014/main" id="{17785CDA-A919-4B8D-8182-421CD51B1B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6" name="Flowchart: Magnetic Disk 245">
                  <a:extLst>
                    <a:ext uri="{FF2B5EF4-FFF2-40B4-BE49-F238E27FC236}">
                      <a16:creationId xmlns:a16="http://schemas.microsoft.com/office/drawing/2014/main" id="{5E531022-9C4E-4E30-B7F0-78DA3689201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F5CFCB2-9A25-4B01-9A43-A33FF3BD69FF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37" name="Flowchart: Magnetic Disk 236">
                  <a:extLst>
                    <a:ext uri="{FF2B5EF4-FFF2-40B4-BE49-F238E27FC236}">
                      <a16:creationId xmlns:a16="http://schemas.microsoft.com/office/drawing/2014/main" id="{38F2D701-F8ED-42E1-878D-112423AC4FA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8" name="Flowchart: Magnetic Disk 237">
                  <a:extLst>
                    <a:ext uri="{FF2B5EF4-FFF2-40B4-BE49-F238E27FC236}">
                      <a16:creationId xmlns:a16="http://schemas.microsoft.com/office/drawing/2014/main" id="{C1CD84ED-5E61-452D-B26B-5646BAA39EF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9" name="Flowchart: Magnetic Disk 238">
                  <a:extLst>
                    <a:ext uri="{FF2B5EF4-FFF2-40B4-BE49-F238E27FC236}">
                      <a16:creationId xmlns:a16="http://schemas.microsoft.com/office/drawing/2014/main" id="{34247D1F-68C1-4390-94F0-97334C45A33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0" name="Flowchart: Magnetic Disk 239">
                  <a:extLst>
                    <a:ext uri="{FF2B5EF4-FFF2-40B4-BE49-F238E27FC236}">
                      <a16:creationId xmlns:a16="http://schemas.microsoft.com/office/drawing/2014/main" id="{9DFE378B-A64C-40D5-A0BC-524947871EC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1" name="Flowchart: Magnetic Disk 240">
                  <a:extLst>
                    <a:ext uri="{FF2B5EF4-FFF2-40B4-BE49-F238E27FC236}">
                      <a16:creationId xmlns:a16="http://schemas.microsoft.com/office/drawing/2014/main" id="{C3D2C893-4EE8-404D-89FD-0BB86DA3399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75CB9D-4F8C-4471-80AE-44E846594344}"/>
                </a:ext>
              </a:extLst>
            </p:cNvPr>
            <p:cNvGrpSpPr/>
            <p:nvPr/>
          </p:nvGrpSpPr>
          <p:grpSpPr>
            <a:xfrm>
              <a:off x="3256342" y="1961406"/>
              <a:ext cx="6081516" cy="1404815"/>
              <a:chOff x="2348791" y="2625350"/>
              <a:chExt cx="6081516" cy="140481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5FB792-AE04-4FD9-A888-B6B52D83A99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20" name="Flowchart: Magnetic Disk 219">
                  <a:extLst>
                    <a:ext uri="{FF2B5EF4-FFF2-40B4-BE49-F238E27FC236}">
                      <a16:creationId xmlns:a16="http://schemas.microsoft.com/office/drawing/2014/main" id="{5D8D6A10-22C1-4B18-BDD8-8F53E0AE313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1" name="Flowchart: Magnetic Disk 220">
                  <a:extLst>
                    <a:ext uri="{FF2B5EF4-FFF2-40B4-BE49-F238E27FC236}">
                      <a16:creationId xmlns:a16="http://schemas.microsoft.com/office/drawing/2014/main" id="{484C3653-51E5-45D6-924A-58A3DB8643B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2" name="Flowchart: Magnetic Disk 221">
                  <a:extLst>
                    <a:ext uri="{FF2B5EF4-FFF2-40B4-BE49-F238E27FC236}">
                      <a16:creationId xmlns:a16="http://schemas.microsoft.com/office/drawing/2014/main" id="{84560CA2-E892-463F-9E1B-2C518EF121F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3" name="Flowchart: Magnetic Disk 222">
                  <a:extLst>
                    <a:ext uri="{FF2B5EF4-FFF2-40B4-BE49-F238E27FC236}">
                      <a16:creationId xmlns:a16="http://schemas.microsoft.com/office/drawing/2014/main" id="{55B80DE3-B8F6-420B-BAD0-C75C6E6F927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4" name="Flowchart: Magnetic Disk 223">
                  <a:extLst>
                    <a:ext uri="{FF2B5EF4-FFF2-40B4-BE49-F238E27FC236}">
                      <a16:creationId xmlns:a16="http://schemas.microsoft.com/office/drawing/2014/main" id="{E8126FEB-E3E3-44E3-9107-04C5DE1DA7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83A7CFD-0D38-4C63-8C3F-7F3605E6A6DD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5" name="Flowchart: Magnetic Disk 214">
                  <a:extLst>
                    <a:ext uri="{FF2B5EF4-FFF2-40B4-BE49-F238E27FC236}">
                      <a16:creationId xmlns:a16="http://schemas.microsoft.com/office/drawing/2014/main" id="{D4902518-AF1D-482E-8C7F-4DBBA2FE383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6" name="Flowchart: Magnetic Disk 215">
                  <a:extLst>
                    <a:ext uri="{FF2B5EF4-FFF2-40B4-BE49-F238E27FC236}">
                      <a16:creationId xmlns:a16="http://schemas.microsoft.com/office/drawing/2014/main" id="{BCD6AE14-4982-4B44-8464-BB182B6D0AC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7" name="Flowchart: Magnetic Disk 216">
                  <a:extLst>
                    <a:ext uri="{FF2B5EF4-FFF2-40B4-BE49-F238E27FC236}">
                      <a16:creationId xmlns:a16="http://schemas.microsoft.com/office/drawing/2014/main" id="{CDF580FA-59A3-41BF-B5AA-28DF089B59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8" name="Flowchart: Magnetic Disk 217">
                  <a:extLst>
                    <a:ext uri="{FF2B5EF4-FFF2-40B4-BE49-F238E27FC236}">
                      <a16:creationId xmlns:a16="http://schemas.microsoft.com/office/drawing/2014/main" id="{02E54AE3-7DB2-420C-90A6-266C6CBA0A3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9" name="Flowchart: Magnetic Disk 218">
                  <a:extLst>
                    <a:ext uri="{FF2B5EF4-FFF2-40B4-BE49-F238E27FC236}">
                      <a16:creationId xmlns:a16="http://schemas.microsoft.com/office/drawing/2014/main" id="{AAA0D803-C15C-4D42-BC33-D987642B70A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2575428-60A6-456A-A602-51AA00079F64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0" name="Flowchart: Magnetic Disk 209">
                  <a:extLst>
                    <a:ext uri="{FF2B5EF4-FFF2-40B4-BE49-F238E27FC236}">
                      <a16:creationId xmlns:a16="http://schemas.microsoft.com/office/drawing/2014/main" id="{AC7F6959-E141-4933-AF20-BFAE1A48824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1" name="Flowchart: Magnetic Disk 210">
                  <a:extLst>
                    <a:ext uri="{FF2B5EF4-FFF2-40B4-BE49-F238E27FC236}">
                      <a16:creationId xmlns:a16="http://schemas.microsoft.com/office/drawing/2014/main" id="{6162ADC6-B26F-4B78-8520-A6F66C0A42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2" name="Flowchart: Magnetic Disk 211">
                  <a:extLst>
                    <a:ext uri="{FF2B5EF4-FFF2-40B4-BE49-F238E27FC236}">
                      <a16:creationId xmlns:a16="http://schemas.microsoft.com/office/drawing/2014/main" id="{E2128D47-B028-4782-BBF4-465A4601DA6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3" name="Flowchart: Magnetic Disk 212">
                  <a:extLst>
                    <a:ext uri="{FF2B5EF4-FFF2-40B4-BE49-F238E27FC236}">
                      <a16:creationId xmlns:a16="http://schemas.microsoft.com/office/drawing/2014/main" id="{DB116B30-AFB2-45BA-94A9-D5B81326D9C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4" name="Flowchart: Magnetic Disk 213">
                  <a:extLst>
                    <a:ext uri="{FF2B5EF4-FFF2-40B4-BE49-F238E27FC236}">
                      <a16:creationId xmlns:a16="http://schemas.microsoft.com/office/drawing/2014/main" id="{2BA0CA39-2300-49F6-A496-771C1E711E0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4BE1FCA-454C-4A34-A175-45D429488B96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5" name="Flowchart: Magnetic Disk 204">
                  <a:extLst>
                    <a:ext uri="{FF2B5EF4-FFF2-40B4-BE49-F238E27FC236}">
                      <a16:creationId xmlns:a16="http://schemas.microsoft.com/office/drawing/2014/main" id="{8360D090-02AF-4CC1-A16E-28AB7137E6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6" name="Flowchart: Magnetic Disk 205">
                  <a:extLst>
                    <a:ext uri="{FF2B5EF4-FFF2-40B4-BE49-F238E27FC236}">
                      <a16:creationId xmlns:a16="http://schemas.microsoft.com/office/drawing/2014/main" id="{3F3618D3-F53E-452A-BD62-564BFDF3F11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7" name="Flowchart: Magnetic Disk 206">
                  <a:extLst>
                    <a:ext uri="{FF2B5EF4-FFF2-40B4-BE49-F238E27FC236}">
                      <a16:creationId xmlns:a16="http://schemas.microsoft.com/office/drawing/2014/main" id="{CB1DA445-8AC7-49F3-B484-8619371D9FF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8" name="Flowchart: Magnetic Disk 207">
                  <a:extLst>
                    <a:ext uri="{FF2B5EF4-FFF2-40B4-BE49-F238E27FC236}">
                      <a16:creationId xmlns:a16="http://schemas.microsoft.com/office/drawing/2014/main" id="{53A3C0E6-B40D-4634-B270-78EB934B17A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9" name="Flowchart: Magnetic Disk 208">
                  <a:extLst>
                    <a:ext uri="{FF2B5EF4-FFF2-40B4-BE49-F238E27FC236}">
                      <a16:creationId xmlns:a16="http://schemas.microsoft.com/office/drawing/2014/main" id="{3941894E-0D5F-417B-80B2-EACA7568121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F830613-1D47-4279-B705-7990C1A28DBA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0" name="Flowchart: Magnetic Disk 199">
                  <a:extLst>
                    <a:ext uri="{FF2B5EF4-FFF2-40B4-BE49-F238E27FC236}">
                      <a16:creationId xmlns:a16="http://schemas.microsoft.com/office/drawing/2014/main" id="{B7586A4C-18BA-40DF-B841-DC9E83976A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1" name="Flowchart: Magnetic Disk 200">
                  <a:extLst>
                    <a:ext uri="{FF2B5EF4-FFF2-40B4-BE49-F238E27FC236}">
                      <a16:creationId xmlns:a16="http://schemas.microsoft.com/office/drawing/2014/main" id="{DDCC9A79-214D-48C9-B59C-78810517B54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2" name="Flowchart: Magnetic Disk 201">
                  <a:extLst>
                    <a:ext uri="{FF2B5EF4-FFF2-40B4-BE49-F238E27FC236}">
                      <a16:creationId xmlns:a16="http://schemas.microsoft.com/office/drawing/2014/main" id="{74BA1DEF-C558-43A0-8E11-0A5F43A2085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3" name="Flowchart: Magnetic Disk 202">
                  <a:extLst>
                    <a:ext uri="{FF2B5EF4-FFF2-40B4-BE49-F238E27FC236}">
                      <a16:creationId xmlns:a16="http://schemas.microsoft.com/office/drawing/2014/main" id="{19664118-1935-4FD1-B0D2-A323CB1A3BD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4" name="Flowchart: Magnetic Disk 203">
                  <a:extLst>
                    <a:ext uri="{FF2B5EF4-FFF2-40B4-BE49-F238E27FC236}">
                      <a16:creationId xmlns:a16="http://schemas.microsoft.com/office/drawing/2014/main" id="{07435F93-91A7-4FC6-8A87-01AD037F33D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A005776-5C8D-45F7-B49D-7825F7EB72BC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5" name="Flowchart: Magnetic Disk 194">
                  <a:extLst>
                    <a:ext uri="{FF2B5EF4-FFF2-40B4-BE49-F238E27FC236}">
                      <a16:creationId xmlns:a16="http://schemas.microsoft.com/office/drawing/2014/main" id="{F07B289B-7D2A-4E78-AB9F-0ADCDB0D128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6" name="Flowchart: Magnetic Disk 195">
                  <a:extLst>
                    <a:ext uri="{FF2B5EF4-FFF2-40B4-BE49-F238E27FC236}">
                      <a16:creationId xmlns:a16="http://schemas.microsoft.com/office/drawing/2014/main" id="{AF148F8E-F6FC-42D2-8F6B-B9DD664403A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7" name="Flowchart: Magnetic Disk 196">
                  <a:extLst>
                    <a:ext uri="{FF2B5EF4-FFF2-40B4-BE49-F238E27FC236}">
                      <a16:creationId xmlns:a16="http://schemas.microsoft.com/office/drawing/2014/main" id="{D3940FAC-B738-4D2B-902B-B173F2CB61A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8" name="Flowchart: Magnetic Disk 197">
                  <a:extLst>
                    <a:ext uri="{FF2B5EF4-FFF2-40B4-BE49-F238E27FC236}">
                      <a16:creationId xmlns:a16="http://schemas.microsoft.com/office/drawing/2014/main" id="{36C2ED60-12DB-4F3E-BD33-D936F2CFF15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9" name="Flowchart: Magnetic Disk 198">
                  <a:extLst>
                    <a:ext uri="{FF2B5EF4-FFF2-40B4-BE49-F238E27FC236}">
                      <a16:creationId xmlns:a16="http://schemas.microsoft.com/office/drawing/2014/main" id="{52543284-D4E0-4A83-9B38-9DBBCB04BFB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8834085-F47B-4BD9-B77B-D79AE0F175F4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0" name="Flowchart: Magnetic Disk 189">
                  <a:extLst>
                    <a:ext uri="{FF2B5EF4-FFF2-40B4-BE49-F238E27FC236}">
                      <a16:creationId xmlns:a16="http://schemas.microsoft.com/office/drawing/2014/main" id="{40EADD20-AD77-4E3D-80F2-5EE01C3B52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1" name="Flowchart: Magnetic Disk 190">
                  <a:extLst>
                    <a:ext uri="{FF2B5EF4-FFF2-40B4-BE49-F238E27FC236}">
                      <a16:creationId xmlns:a16="http://schemas.microsoft.com/office/drawing/2014/main" id="{BD5EE661-29E8-41ED-A553-9BE4E63A58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2" name="Flowchart: Magnetic Disk 191">
                  <a:extLst>
                    <a:ext uri="{FF2B5EF4-FFF2-40B4-BE49-F238E27FC236}">
                      <a16:creationId xmlns:a16="http://schemas.microsoft.com/office/drawing/2014/main" id="{99848AD4-C539-4F0B-ADD4-B85B732426B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3" name="Flowchart: Magnetic Disk 192">
                  <a:extLst>
                    <a:ext uri="{FF2B5EF4-FFF2-40B4-BE49-F238E27FC236}">
                      <a16:creationId xmlns:a16="http://schemas.microsoft.com/office/drawing/2014/main" id="{93D3B98D-8CA8-4BFF-904F-58FA8DA6A6F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4" name="Flowchart: Magnetic Disk 193">
                  <a:extLst>
                    <a:ext uri="{FF2B5EF4-FFF2-40B4-BE49-F238E27FC236}">
                      <a16:creationId xmlns:a16="http://schemas.microsoft.com/office/drawing/2014/main" id="{51CD6E0B-A10D-4C6B-9AAA-372527A923A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4343ED1-DDF5-48E7-BBEB-2CD5F3E3038C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5" name="Flowchart: Magnetic Disk 184">
                  <a:extLst>
                    <a:ext uri="{FF2B5EF4-FFF2-40B4-BE49-F238E27FC236}">
                      <a16:creationId xmlns:a16="http://schemas.microsoft.com/office/drawing/2014/main" id="{10C8BB37-01C8-44F5-B4A9-0CB54A8991C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6" name="Flowchart: Magnetic Disk 185">
                  <a:extLst>
                    <a:ext uri="{FF2B5EF4-FFF2-40B4-BE49-F238E27FC236}">
                      <a16:creationId xmlns:a16="http://schemas.microsoft.com/office/drawing/2014/main" id="{385B7775-3370-4951-B4CC-77B54F532B5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7" name="Flowchart: Magnetic Disk 186">
                  <a:extLst>
                    <a:ext uri="{FF2B5EF4-FFF2-40B4-BE49-F238E27FC236}">
                      <a16:creationId xmlns:a16="http://schemas.microsoft.com/office/drawing/2014/main" id="{36262D7F-0D2D-4672-B1F0-3FCCB40ABE6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8" name="Flowchart: Magnetic Disk 187">
                  <a:extLst>
                    <a:ext uri="{FF2B5EF4-FFF2-40B4-BE49-F238E27FC236}">
                      <a16:creationId xmlns:a16="http://schemas.microsoft.com/office/drawing/2014/main" id="{3E801CA2-468F-4012-BA23-BA85869196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9" name="Flowchart: Magnetic Disk 188">
                  <a:extLst>
                    <a:ext uri="{FF2B5EF4-FFF2-40B4-BE49-F238E27FC236}">
                      <a16:creationId xmlns:a16="http://schemas.microsoft.com/office/drawing/2014/main" id="{CE3E7934-6607-4EFF-A24E-16630DBF6FD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30A5E41-CA34-4475-9C25-1867B62A9AA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0" name="Flowchart: Magnetic Disk 179">
                  <a:extLst>
                    <a:ext uri="{FF2B5EF4-FFF2-40B4-BE49-F238E27FC236}">
                      <a16:creationId xmlns:a16="http://schemas.microsoft.com/office/drawing/2014/main" id="{C4FD0ED4-65E0-46C7-8BC7-5115F48213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1" name="Flowchart: Magnetic Disk 180">
                  <a:extLst>
                    <a:ext uri="{FF2B5EF4-FFF2-40B4-BE49-F238E27FC236}">
                      <a16:creationId xmlns:a16="http://schemas.microsoft.com/office/drawing/2014/main" id="{D9B0D5FF-C7B4-45D8-897D-4C49F1433A0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2" name="Flowchart: Magnetic Disk 181">
                  <a:extLst>
                    <a:ext uri="{FF2B5EF4-FFF2-40B4-BE49-F238E27FC236}">
                      <a16:creationId xmlns:a16="http://schemas.microsoft.com/office/drawing/2014/main" id="{C9DDC777-65D1-4549-8667-3FE06E86BC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3" name="Flowchart: Magnetic Disk 182">
                  <a:extLst>
                    <a:ext uri="{FF2B5EF4-FFF2-40B4-BE49-F238E27FC236}">
                      <a16:creationId xmlns:a16="http://schemas.microsoft.com/office/drawing/2014/main" id="{04B2FBAF-0153-468E-B9A1-054A1B74E6C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4" name="Flowchart: Magnetic Disk 183">
                  <a:extLst>
                    <a:ext uri="{FF2B5EF4-FFF2-40B4-BE49-F238E27FC236}">
                      <a16:creationId xmlns:a16="http://schemas.microsoft.com/office/drawing/2014/main" id="{48D7B899-2322-4366-A9CB-7F14B0E3F00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4F1FF70-10AF-4CDF-9521-706B9DCD1AC7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5" name="Flowchart: Magnetic Disk 174">
                  <a:extLst>
                    <a:ext uri="{FF2B5EF4-FFF2-40B4-BE49-F238E27FC236}">
                      <a16:creationId xmlns:a16="http://schemas.microsoft.com/office/drawing/2014/main" id="{F9D33AF5-91C4-4210-A72A-6927CD32FA6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6" name="Flowchart: Magnetic Disk 175">
                  <a:extLst>
                    <a:ext uri="{FF2B5EF4-FFF2-40B4-BE49-F238E27FC236}">
                      <a16:creationId xmlns:a16="http://schemas.microsoft.com/office/drawing/2014/main" id="{68D66CE9-9688-47E2-9795-A22E5E522CB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7" name="Flowchart: Magnetic Disk 176">
                  <a:extLst>
                    <a:ext uri="{FF2B5EF4-FFF2-40B4-BE49-F238E27FC236}">
                      <a16:creationId xmlns:a16="http://schemas.microsoft.com/office/drawing/2014/main" id="{07D3E3CF-86E0-434B-AF88-269A74650C8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8" name="Flowchart: Magnetic Disk 177">
                  <a:extLst>
                    <a:ext uri="{FF2B5EF4-FFF2-40B4-BE49-F238E27FC236}">
                      <a16:creationId xmlns:a16="http://schemas.microsoft.com/office/drawing/2014/main" id="{4E1FC1EA-9629-4D68-A289-17D345081CB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9" name="Flowchart: Magnetic Disk 178">
                  <a:extLst>
                    <a:ext uri="{FF2B5EF4-FFF2-40B4-BE49-F238E27FC236}">
                      <a16:creationId xmlns:a16="http://schemas.microsoft.com/office/drawing/2014/main" id="{534EFEFE-6BFC-40DF-B6D7-457A59F9AB3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F6B999-D148-4BEA-9787-4081F5C999FE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0" name="Flowchart: Magnetic Disk 169">
                  <a:extLst>
                    <a:ext uri="{FF2B5EF4-FFF2-40B4-BE49-F238E27FC236}">
                      <a16:creationId xmlns:a16="http://schemas.microsoft.com/office/drawing/2014/main" id="{765D43C5-2AC9-42A0-B238-D2D39918B67D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1" name="Flowchart: Magnetic Disk 170">
                  <a:extLst>
                    <a:ext uri="{FF2B5EF4-FFF2-40B4-BE49-F238E27FC236}">
                      <a16:creationId xmlns:a16="http://schemas.microsoft.com/office/drawing/2014/main" id="{D2BF8637-28D9-426B-8BED-1A5DF45F281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2" name="Flowchart: Magnetic Disk 171">
                  <a:extLst>
                    <a:ext uri="{FF2B5EF4-FFF2-40B4-BE49-F238E27FC236}">
                      <a16:creationId xmlns:a16="http://schemas.microsoft.com/office/drawing/2014/main" id="{2FF7A601-7BD7-493F-A8A3-492966F422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3" name="Flowchart: Magnetic Disk 172">
                  <a:extLst>
                    <a:ext uri="{FF2B5EF4-FFF2-40B4-BE49-F238E27FC236}">
                      <a16:creationId xmlns:a16="http://schemas.microsoft.com/office/drawing/2014/main" id="{52327C4D-B06D-4B2F-9E9F-E3D2AD82AD3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4" name="Flowchart: Magnetic Disk 173">
                  <a:extLst>
                    <a:ext uri="{FF2B5EF4-FFF2-40B4-BE49-F238E27FC236}">
                      <a16:creationId xmlns:a16="http://schemas.microsoft.com/office/drawing/2014/main" id="{D23A55C2-6CC6-433F-8CA4-2E8371A7CC8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FFF0854-86AD-4682-9CF7-CD8782E3123B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65" name="Flowchart: Magnetic Disk 164">
                  <a:extLst>
                    <a:ext uri="{FF2B5EF4-FFF2-40B4-BE49-F238E27FC236}">
                      <a16:creationId xmlns:a16="http://schemas.microsoft.com/office/drawing/2014/main" id="{D0433D53-A580-436B-9149-FA5633CCD6D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6" name="Flowchart: Magnetic Disk 165">
                  <a:extLst>
                    <a:ext uri="{FF2B5EF4-FFF2-40B4-BE49-F238E27FC236}">
                      <a16:creationId xmlns:a16="http://schemas.microsoft.com/office/drawing/2014/main" id="{87D8ADAA-D55F-491F-96F5-FB0DFA552BA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7" name="Flowchart: Magnetic Disk 166">
                  <a:extLst>
                    <a:ext uri="{FF2B5EF4-FFF2-40B4-BE49-F238E27FC236}">
                      <a16:creationId xmlns:a16="http://schemas.microsoft.com/office/drawing/2014/main" id="{45FABA46-DAFC-4FBC-ADC7-CDFFF368AC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8" name="Flowchart: Magnetic Disk 167">
                  <a:extLst>
                    <a:ext uri="{FF2B5EF4-FFF2-40B4-BE49-F238E27FC236}">
                      <a16:creationId xmlns:a16="http://schemas.microsoft.com/office/drawing/2014/main" id="{ADB678F9-4E7C-4364-AE8D-3AF4F495051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9" name="Flowchart: Magnetic Disk 168">
                  <a:extLst>
                    <a:ext uri="{FF2B5EF4-FFF2-40B4-BE49-F238E27FC236}">
                      <a16:creationId xmlns:a16="http://schemas.microsoft.com/office/drawing/2014/main" id="{584CF5CA-6486-4A51-B375-AF360992F37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BD18B1-35BA-44FB-B0B2-9E2B79D9D9B7}"/>
                </a:ext>
              </a:extLst>
            </p:cNvPr>
            <p:cNvGrpSpPr/>
            <p:nvPr/>
          </p:nvGrpSpPr>
          <p:grpSpPr>
            <a:xfrm>
              <a:off x="3048290" y="2111426"/>
              <a:ext cx="6081516" cy="1404815"/>
              <a:chOff x="2348791" y="2625350"/>
              <a:chExt cx="6081516" cy="14048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188332D-9A69-4119-92E9-D65027289145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8" name="Flowchart: Magnetic Disk 147">
                  <a:extLst>
                    <a:ext uri="{FF2B5EF4-FFF2-40B4-BE49-F238E27FC236}">
                      <a16:creationId xmlns:a16="http://schemas.microsoft.com/office/drawing/2014/main" id="{54EF6E13-DC7F-475D-8702-5D5033C6FA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9" name="Flowchart: Magnetic Disk 148">
                  <a:extLst>
                    <a:ext uri="{FF2B5EF4-FFF2-40B4-BE49-F238E27FC236}">
                      <a16:creationId xmlns:a16="http://schemas.microsoft.com/office/drawing/2014/main" id="{40300723-30FE-4FBC-BEE1-6D9C1F92C6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>
                  <a:extLst>
                    <a:ext uri="{FF2B5EF4-FFF2-40B4-BE49-F238E27FC236}">
                      <a16:creationId xmlns:a16="http://schemas.microsoft.com/office/drawing/2014/main" id="{FA0F3A29-613B-41C5-BE5E-C3DE5E18587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>
                  <a:extLst>
                    <a:ext uri="{FF2B5EF4-FFF2-40B4-BE49-F238E27FC236}">
                      <a16:creationId xmlns:a16="http://schemas.microsoft.com/office/drawing/2014/main" id="{CA1DEBFF-B7FA-4774-AF12-2882C14B1F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2" name="Flowchart: Magnetic Disk 151">
                  <a:extLst>
                    <a:ext uri="{FF2B5EF4-FFF2-40B4-BE49-F238E27FC236}">
                      <a16:creationId xmlns:a16="http://schemas.microsoft.com/office/drawing/2014/main" id="{05D094FF-BC72-4E07-8966-0F98A46664E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25DDD37-77CF-489F-863F-0F4F8E746C8B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3" name="Flowchart: Magnetic Disk 142">
                  <a:extLst>
                    <a:ext uri="{FF2B5EF4-FFF2-40B4-BE49-F238E27FC236}">
                      <a16:creationId xmlns:a16="http://schemas.microsoft.com/office/drawing/2014/main" id="{A689C802-538E-49AE-A641-0BDD2C7B2B0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>
                  <a:extLst>
                    <a:ext uri="{FF2B5EF4-FFF2-40B4-BE49-F238E27FC236}">
                      <a16:creationId xmlns:a16="http://schemas.microsoft.com/office/drawing/2014/main" id="{836872AC-7202-452A-9F0D-8895285222C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>
                  <a:extLst>
                    <a:ext uri="{FF2B5EF4-FFF2-40B4-BE49-F238E27FC236}">
                      <a16:creationId xmlns:a16="http://schemas.microsoft.com/office/drawing/2014/main" id="{F0B5ABF4-0F71-4B3C-826D-A734ABD28FA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6" name="Flowchart: Magnetic Disk 145">
                  <a:extLst>
                    <a:ext uri="{FF2B5EF4-FFF2-40B4-BE49-F238E27FC236}">
                      <a16:creationId xmlns:a16="http://schemas.microsoft.com/office/drawing/2014/main" id="{EAB635C6-E680-4EB3-9EF2-625942F00FD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>
                  <a:extLst>
                    <a:ext uri="{FF2B5EF4-FFF2-40B4-BE49-F238E27FC236}">
                      <a16:creationId xmlns:a16="http://schemas.microsoft.com/office/drawing/2014/main" id="{EF11108D-C77D-41FE-92FC-29E5FDC3FE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CD6EB0-3C90-48DE-AE78-2BECFDB04303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8" name="Flowchart: Magnetic Disk 137">
                  <a:extLst>
                    <a:ext uri="{FF2B5EF4-FFF2-40B4-BE49-F238E27FC236}">
                      <a16:creationId xmlns:a16="http://schemas.microsoft.com/office/drawing/2014/main" id="{24DECB1A-4B9A-488E-9004-B8BB690D002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9" name="Flowchart: Magnetic Disk 138">
                  <a:extLst>
                    <a:ext uri="{FF2B5EF4-FFF2-40B4-BE49-F238E27FC236}">
                      <a16:creationId xmlns:a16="http://schemas.microsoft.com/office/drawing/2014/main" id="{CC124311-876D-449C-A9FB-0A424CA2804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0" name="Flowchart: Magnetic Disk 139">
                  <a:extLst>
                    <a:ext uri="{FF2B5EF4-FFF2-40B4-BE49-F238E27FC236}">
                      <a16:creationId xmlns:a16="http://schemas.microsoft.com/office/drawing/2014/main" id="{63CEF001-F2B4-4D4F-8198-125A663212F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1" name="Flowchart: Magnetic Disk 140">
                  <a:extLst>
                    <a:ext uri="{FF2B5EF4-FFF2-40B4-BE49-F238E27FC236}">
                      <a16:creationId xmlns:a16="http://schemas.microsoft.com/office/drawing/2014/main" id="{AA05136D-368E-4D71-A3FF-CADCA74EDB5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2" name="Flowchart: Magnetic Disk 141">
                  <a:extLst>
                    <a:ext uri="{FF2B5EF4-FFF2-40B4-BE49-F238E27FC236}">
                      <a16:creationId xmlns:a16="http://schemas.microsoft.com/office/drawing/2014/main" id="{26CF8E43-596F-4DC8-A883-E7C601CBC9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93D04F-6058-48B9-9A4A-46870D9D5A04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3" name="Flowchart: Magnetic Disk 132">
                  <a:extLst>
                    <a:ext uri="{FF2B5EF4-FFF2-40B4-BE49-F238E27FC236}">
                      <a16:creationId xmlns:a16="http://schemas.microsoft.com/office/drawing/2014/main" id="{D5354206-FFA1-4DC4-AC18-75A4E7CC3FF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4" name="Flowchart: Magnetic Disk 133">
                  <a:extLst>
                    <a:ext uri="{FF2B5EF4-FFF2-40B4-BE49-F238E27FC236}">
                      <a16:creationId xmlns:a16="http://schemas.microsoft.com/office/drawing/2014/main" id="{32423351-3FB5-488D-A13D-A58F04F7AEF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5" name="Flowchart: Magnetic Disk 134">
                  <a:extLst>
                    <a:ext uri="{FF2B5EF4-FFF2-40B4-BE49-F238E27FC236}">
                      <a16:creationId xmlns:a16="http://schemas.microsoft.com/office/drawing/2014/main" id="{05FD7875-8D6B-4D2D-9F17-866D4C6CF05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6" name="Flowchart: Magnetic Disk 135">
                  <a:extLst>
                    <a:ext uri="{FF2B5EF4-FFF2-40B4-BE49-F238E27FC236}">
                      <a16:creationId xmlns:a16="http://schemas.microsoft.com/office/drawing/2014/main" id="{95FCB90C-066C-494B-B1A0-92EFC25B61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7" name="Flowchart: Magnetic Disk 136">
                  <a:extLst>
                    <a:ext uri="{FF2B5EF4-FFF2-40B4-BE49-F238E27FC236}">
                      <a16:creationId xmlns:a16="http://schemas.microsoft.com/office/drawing/2014/main" id="{2F3A0B27-1092-4AF7-8A2D-918DE00B283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4BFBE7-E59A-4737-807C-5F8F993E6D27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8" name="Flowchart: Magnetic Disk 127">
                  <a:extLst>
                    <a:ext uri="{FF2B5EF4-FFF2-40B4-BE49-F238E27FC236}">
                      <a16:creationId xmlns:a16="http://schemas.microsoft.com/office/drawing/2014/main" id="{1E243DFB-D345-4974-8909-22D1C048C80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9" name="Flowchart: Magnetic Disk 128">
                  <a:extLst>
                    <a:ext uri="{FF2B5EF4-FFF2-40B4-BE49-F238E27FC236}">
                      <a16:creationId xmlns:a16="http://schemas.microsoft.com/office/drawing/2014/main" id="{A831F8D5-9A1A-459E-BC69-B6E9E3A6FCE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0" name="Flowchart: Magnetic Disk 129">
                  <a:extLst>
                    <a:ext uri="{FF2B5EF4-FFF2-40B4-BE49-F238E27FC236}">
                      <a16:creationId xmlns:a16="http://schemas.microsoft.com/office/drawing/2014/main" id="{7E8C6946-19ED-43C4-9CFE-FC777B0C077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1" name="Flowchart: Magnetic Disk 130">
                  <a:extLst>
                    <a:ext uri="{FF2B5EF4-FFF2-40B4-BE49-F238E27FC236}">
                      <a16:creationId xmlns:a16="http://schemas.microsoft.com/office/drawing/2014/main" id="{C85CBE9C-617E-43A5-8EEB-16E71FF78914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2" name="Flowchart: Magnetic Disk 131">
                  <a:extLst>
                    <a:ext uri="{FF2B5EF4-FFF2-40B4-BE49-F238E27FC236}">
                      <a16:creationId xmlns:a16="http://schemas.microsoft.com/office/drawing/2014/main" id="{184883D0-7D8B-46D2-AC3F-E48C17DE94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FE5B5A-39B2-45F7-BEBF-B0019FA58A83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3" name="Flowchart: Magnetic Disk 122">
                  <a:extLst>
                    <a:ext uri="{FF2B5EF4-FFF2-40B4-BE49-F238E27FC236}">
                      <a16:creationId xmlns:a16="http://schemas.microsoft.com/office/drawing/2014/main" id="{7DFFCE02-1616-4243-8955-E1450882866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lowchart: Magnetic Disk 123">
                  <a:extLst>
                    <a:ext uri="{FF2B5EF4-FFF2-40B4-BE49-F238E27FC236}">
                      <a16:creationId xmlns:a16="http://schemas.microsoft.com/office/drawing/2014/main" id="{BEBAF4D9-0C03-464B-94F9-E302ECDCD2D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lowchart: Magnetic Disk 124">
                  <a:extLst>
                    <a:ext uri="{FF2B5EF4-FFF2-40B4-BE49-F238E27FC236}">
                      <a16:creationId xmlns:a16="http://schemas.microsoft.com/office/drawing/2014/main" id="{CBA05204-57EA-49F9-A0F0-C9073171EE9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lowchart: Magnetic Disk 125">
                  <a:extLst>
                    <a:ext uri="{FF2B5EF4-FFF2-40B4-BE49-F238E27FC236}">
                      <a16:creationId xmlns:a16="http://schemas.microsoft.com/office/drawing/2014/main" id="{8FE460F3-0F5C-4A21-861B-719258E28FA3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7" name="Flowchart: Magnetic Disk 126">
                  <a:extLst>
                    <a:ext uri="{FF2B5EF4-FFF2-40B4-BE49-F238E27FC236}">
                      <a16:creationId xmlns:a16="http://schemas.microsoft.com/office/drawing/2014/main" id="{679C8286-3BC4-4EF9-8A9E-D01300D2170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C9B761-AFF1-4FF6-A1AD-79BC121C9C43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8" name="Flowchart: Magnetic Disk 117">
                  <a:extLst>
                    <a:ext uri="{FF2B5EF4-FFF2-40B4-BE49-F238E27FC236}">
                      <a16:creationId xmlns:a16="http://schemas.microsoft.com/office/drawing/2014/main" id="{88584BC4-8219-48D8-8690-74704EF0EE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9" name="Flowchart: Magnetic Disk 118">
                  <a:extLst>
                    <a:ext uri="{FF2B5EF4-FFF2-40B4-BE49-F238E27FC236}">
                      <a16:creationId xmlns:a16="http://schemas.microsoft.com/office/drawing/2014/main" id="{9DF84DAC-9A36-4524-95AE-ECD174B99C8A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lowchart: Magnetic Disk 119">
                  <a:extLst>
                    <a:ext uri="{FF2B5EF4-FFF2-40B4-BE49-F238E27FC236}">
                      <a16:creationId xmlns:a16="http://schemas.microsoft.com/office/drawing/2014/main" id="{9A640C5C-FE23-447A-8167-987484F0D1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lowchart: Magnetic Disk 120">
                  <a:extLst>
                    <a:ext uri="{FF2B5EF4-FFF2-40B4-BE49-F238E27FC236}">
                      <a16:creationId xmlns:a16="http://schemas.microsoft.com/office/drawing/2014/main" id="{57FB2CA1-5F0A-48EE-8733-CD6F5329AE5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lowchart: Magnetic Disk 121">
                  <a:extLst>
                    <a:ext uri="{FF2B5EF4-FFF2-40B4-BE49-F238E27FC236}">
                      <a16:creationId xmlns:a16="http://schemas.microsoft.com/office/drawing/2014/main" id="{34E7A091-FE6A-46BB-B901-7BA28DE8052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444DB9-D4AA-4D55-AA0D-13FD1E513BBD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3" name="Flowchart: Magnetic Disk 112">
                  <a:extLst>
                    <a:ext uri="{FF2B5EF4-FFF2-40B4-BE49-F238E27FC236}">
                      <a16:creationId xmlns:a16="http://schemas.microsoft.com/office/drawing/2014/main" id="{A7626F61-7DA8-477E-9D15-E8796A40EC0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lowchart: Magnetic Disk 113">
                  <a:extLst>
                    <a:ext uri="{FF2B5EF4-FFF2-40B4-BE49-F238E27FC236}">
                      <a16:creationId xmlns:a16="http://schemas.microsoft.com/office/drawing/2014/main" id="{B3EF912E-C15E-4C66-BDAF-76442DECA74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5" name="Flowchart: Magnetic Disk 114">
                  <a:extLst>
                    <a:ext uri="{FF2B5EF4-FFF2-40B4-BE49-F238E27FC236}">
                      <a16:creationId xmlns:a16="http://schemas.microsoft.com/office/drawing/2014/main" id="{1E7097F1-A55F-43AD-A864-088C9A87D92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6" name="Flowchart: Magnetic Disk 115">
                  <a:extLst>
                    <a:ext uri="{FF2B5EF4-FFF2-40B4-BE49-F238E27FC236}">
                      <a16:creationId xmlns:a16="http://schemas.microsoft.com/office/drawing/2014/main" id="{196C6E1B-1643-457D-A489-409E86B468B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7" name="Flowchart: Magnetic Disk 116">
                  <a:extLst>
                    <a:ext uri="{FF2B5EF4-FFF2-40B4-BE49-F238E27FC236}">
                      <a16:creationId xmlns:a16="http://schemas.microsoft.com/office/drawing/2014/main" id="{9329F2C4-0CCC-4BAD-A605-6A667DBC111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1BD2CA4-6C10-4AFF-AF06-FCDDCC8677E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E0B2C556-AC7F-4A60-9A8A-F9DEFC591A3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9" name="Flowchart: Magnetic Disk 108">
                  <a:extLst>
                    <a:ext uri="{FF2B5EF4-FFF2-40B4-BE49-F238E27FC236}">
                      <a16:creationId xmlns:a16="http://schemas.microsoft.com/office/drawing/2014/main" id="{93479310-C90D-4DFF-AADF-A2FA1835FBB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0" name="Flowchart: Magnetic Disk 109">
                  <a:extLst>
                    <a:ext uri="{FF2B5EF4-FFF2-40B4-BE49-F238E27FC236}">
                      <a16:creationId xmlns:a16="http://schemas.microsoft.com/office/drawing/2014/main" id="{7716CD38-29E0-410E-AF10-E56C05AF703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1" name="Flowchart: Magnetic Disk 110">
                  <a:extLst>
                    <a:ext uri="{FF2B5EF4-FFF2-40B4-BE49-F238E27FC236}">
                      <a16:creationId xmlns:a16="http://schemas.microsoft.com/office/drawing/2014/main" id="{14A0B299-8093-4EBB-B007-785D71CFDE2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2" name="Flowchart: Magnetic Disk 111">
                  <a:extLst>
                    <a:ext uri="{FF2B5EF4-FFF2-40B4-BE49-F238E27FC236}">
                      <a16:creationId xmlns:a16="http://schemas.microsoft.com/office/drawing/2014/main" id="{F367B3A7-23D8-461D-AC3F-DFFC2576F84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38C6EF1-8095-4B4E-B663-42BCB08D0F2D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3" name="Flowchart: Magnetic Disk 102">
                  <a:extLst>
                    <a:ext uri="{FF2B5EF4-FFF2-40B4-BE49-F238E27FC236}">
                      <a16:creationId xmlns:a16="http://schemas.microsoft.com/office/drawing/2014/main" id="{975C8624-AA5F-497D-9931-1F4CD28A485B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4" name="Flowchart: Magnetic Disk 103">
                  <a:extLst>
                    <a:ext uri="{FF2B5EF4-FFF2-40B4-BE49-F238E27FC236}">
                      <a16:creationId xmlns:a16="http://schemas.microsoft.com/office/drawing/2014/main" id="{29FBCB0A-2654-42FB-BAE7-C484B0D35F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5" name="Flowchart: Magnetic Disk 104">
                  <a:extLst>
                    <a:ext uri="{FF2B5EF4-FFF2-40B4-BE49-F238E27FC236}">
                      <a16:creationId xmlns:a16="http://schemas.microsoft.com/office/drawing/2014/main" id="{5E6B7DD1-110C-4815-B6CE-2B917F67BF8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6" name="Flowchart: Magnetic Disk 105">
                  <a:extLst>
                    <a:ext uri="{FF2B5EF4-FFF2-40B4-BE49-F238E27FC236}">
                      <a16:creationId xmlns:a16="http://schemas.microsoft.com/office/drawing/2014/main" id="{541ABDAD-DD40-4215-AC84-F286FD4B8CA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7" name="Flowchart: Magnetic Disk 106">
                  <a:extLst>
                    <a:ext uri="{FF2B5EF4-FFF2-40B4-BE49-F238E27FC236}">
                      <a16:creationId xmlns:a16="http://schemas.microsoft.com/office/drawing/2014/main" id="{62471A72-9A0C-40AE-900F-4A8C14707B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F62CADE-E2A5-4352-B8AD-0FFB19F5B41D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8" name="Flowchart: Magnetic Disk 97">
                  <a:extLst>
                    <a:ext uri="{FF2B5EF4-FFF2-40B4-BE49-F238E27FC236}">
                      <a16:creationId xmlns:a16="http://schemas.microsoft.com/office/drawing/2014/main" id="{0A281AFE-D3DB-4588-A652-744CD9D14D4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9" name="Flowchart: Magnetic Disk 98">
                  <a:extLst>
                    <a:ext uri="{FF2B5EF4-FFF2-40B4-BE49-F238E27FC236}">
                      <a16:creationId xmlns:a16="http://schemas.microsoft.com/office/drawing/2014/main" id="{FF4CDCBE-645E-4253-AC1B-2C46FBA85BC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0" name="Flowchart: Magnetic Disk 99">
                  <a:extLst>
                    <a:ext uri="{FF2B5EF4-FFF2-40B4-BE49-F238E27FC236}">
                      <a16:creationId xmlns:a16="http://schemas.microsoft.com/office/drawing/2014/main" id="{65005DF2-7AB4-45FD-8D24-414E372F534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1" name="Flowchart: Magnetic Disk 100">
                  <a:extLst>
                    <a:ext uri="{FF2B5EF4-FFF2-40B4-BE49-F238E27FC236}">
                      <a16:creationId xmlns:a16="http://schemas.microsoft.com/office/drawing/2014/main" id="{B0D7F63B-B4E1-4128-BAD2-C84C9E03A93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2" name="Flowchart: Magnetic Disk 101">
                  <a:extLst>
                    <a:ext uri="{FF2B5EF4-FFF2-40B4-BE49-F238E27FC236}">
                      <a16:creationId xmlns:a16="http://schemas.microsoft.com/office/drawing/2014/main" id="{654A053A-481D-41C0-846D-F58CCD035CA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96679C1-98B9-4875-8B37-545FCDE8390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3" name="Flowchart: Magnetic Disk 92">
                  <a:extLst>
                    <a:ext uri="{FF2B5EF4-FFF2-40B4-BE49-F238E27FC236}">
                      <a16:creationId xmlns:a16="http://schemas.microsoft.com/office/drawing/2014/main" id="{AEA1BF8D-2EEB-440C-A3D4-DEBB666B6BEF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4" name="Flowchart: Magnetic Disk 93">
                  <a:extLst>
                    <a:ext uri="{FF2B5EF4-FFF2-40B4-BE49-F238E27FC236}">
                      <a16:creationId xmlns:a16="http://schemas.microsoft.com/office/drawing/2014/main" id="{B35CDE6E-E398-47BA-91AF-D2A82F190B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5" name="Flowchart: Magnetic Disk 94">
                  <a:extLst>
                    <a:ext uri="{FF2B5EF4-FFF2-40B4-BE49-F238E27FC236}">
                      <a16:creationId xmlns:a16="http://schemas.microsoft.com/office/drawing/2014/main" id="{26185467-A93D-4BC8-91AA-6469CC4715E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6" name="Flowchart: Magnetic Disk 95">
                  <a:extLst>
                    <a:ext uri="{FF2B5EF4-FFF2-40B4-BE49-F238E27FC236}">
                      <a16:creationId xmlns:a16="http://schemas.microsoft.com/office/drawing/2014/main" id="{A005D9EB-D9F2-4C4F-A43D-49E9ED20C0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7" name="Flowchart: Magnetic Disk 96">
                  <a:extLst>
                    <a:ext uri="{FF2B5EF4-FFF2-40B4-BE49-F238E27FC236}">
                      <a16:creationId xmlns:a16="http://schemas.microsoft.com/office/drawing/2014/main" id="{5CCEC9B1-6882-4B6A-BA0B-6603472F16F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DFA4B3-C2D4-42FC-9863-1BE390FD7570}"/>
                </a:ext>
              </a:extLst>
            </p:cNvPr>
            <p:cNvGrpSpPr/>
            <p:nvPr/>
          </p:nvGrpSpPr>
          <p:grpSpPr>
            <a:xfrm>
              <a:off x="2840238" y="2251947"/>
              <a:ext cx="6081516" cy="1404815"/>
              <a:chOff x="2348791" y="2625350"/>
              <a:chExt cx="6081516" cy="140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4B6F88-C77B-4AD2-A081-AFE44A644E6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6" name="Flowchart: Magnetic Disk 75">
                  <a:extLst>
                    <a:ext uri="{FF2B5EF4-FFF2-40B4-BE49-F238E27FC236}">
                      <a16:creationId xmlns:a16="http://schemas.microsoft.com/office/drawing/2014/main" id="{A78976AD-780E-4DC5-B04C-F981570BF818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7" name="Flowchart: Magnetic Disk 76">
                  <a:extLst>
                    <a:ext uri="{FF2B5EF4-FFF2-40B4-BE49-F238E27FC236}">
                      <a16:creationId xmlns:a16="http://schemas.microsoft.com/office/drawing/2014/main" id="{498A5E99-20A8-491D-AD3B-0AB6A64E3B3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8" name="Flowchart: Magnetic Disk 77">
                  <a:extLst>
                    <a:ext uri="{FF2B5EF4-FFF2-40B4-BE49-F238E27FC236}">
                      <a16:creationId xmlns:a16="http://schemas.microsoft.com/office/drawing/2014/main" id="{DFB817F1-B818-4143-9EA9-13A4E3D703C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9" name="Flowchart: Magnetic Disk 78">
                  <a:extLst>
                    <a:ext uri="{FF2B5EF4-FFF2-40B4-BE49-F238E27FC236}">
                      <a16:creationId xmlns:a16="http://schemas.microsoft.com/office/drawing/2014/main" id="{91B17D29-DC4D-4CAD-8DA0-2E387A986DD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80" name="Flowchart: Magnetic Disk 79">
                  <a:extLst>
                    <a:ext uri="{FF2B5EF4-FFF2-40B4-BE49-F238E27FC236}">
                      <a16:creationId xmlns:a16="http://schemas.microsoft.com/office/drawing/2014/main" id="{41C67D36-8524-4E92-847A-E526EAB1B34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F4ED9-209E-4B12-BA2A-57DBEC3732C3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1" name="Flowchart: Magnetic Disk 70">
                  <a:extLst>
                    <a:ext uri="{FF2B5EF4-FFF2-40B4-BE49-F238E27FC236}">
                      <a16:creationId xmlns:a16="http://schemas.microsoft.com/office/drawing/2014/main" id="{9E0E619B-E6D8-4836-AA0D-239BA80A1ED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2" name="Flowchart: Magnetic Disk 71">
                  <a:extLst>
                    <a:ext uri="{FF2B5EF4-FFF2-40B4-BE49-F238E27FC236}">
                      <a16:creationId xmlns:a16="http://schemas.microsoft.com/office/drawing/2014/main" id="{8CD361FF-5373-4760-B071-5920B5CBB61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3" name="Flowchart: Magnetic Disk 72">
                  <a:extLst>
                    <a:ext uri="{FF2B5EF4-FFF2-40B4-BE49-F238E27FC236}">
                      <a16:creationId xmlns:a16="http://schemas.microsoft.com/office/drawing/2014/main" id="{3D17CDD7-7FC5-4D30-B0FC-D054BF1F8D04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65B53E52-FDC7-4844-B000-1AFFF8F5AF6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5" name="Flowchart: Magnetic Disk 74">
                  <a:extLst>
                    <a:ext uri="{FF2B5EF4-FFF2-40B4-BE49-F238E27FC236}">
                      <a16:creationId xmlns:a16="http://schemas.microsoft.com/office/drawing/2014/main" id="{990C71E1-8726-47DE-8ACA-F2FA98492D3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089933-D038-46FD-A019-62158F7B73A1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6" name="Flowchart: Magnetic Disk 65">
                  <a:extLst>
                    <a:ext uri="{FF2B5EF4-FFF2-40B4-BE49-F238E27FC236}">
                      <a16:creationId xmlns:a16="http://schemas.microsoft.com/office/drawing/2014/main" id="{69364D73-84DF-4468-9CD5-A1E4E12FCE8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7" name="Flowchart: Magnetic Disk 66">
                  <a:extLst>
                    <a:ext uri="{FF2B5EF4-FFF2-40B4-BE49-F238E27FC236}">
                      <a16:creationId xmlns:a16="http://schemas.microsoft.com/office/drawing/2014/main" id="{2F557448-47F1-4426-B981-1C0960815CF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8" name="Flowchart: Magnetic Disk 67">
                  <a:extLst>
                    <a:ext uri="{FF2B5EF4-FFF2-40B4-BE49-F238E27FC236}">
                      <a16:creationId xmlns:a16="http://schemas.microsoft.com/office/drawing/2014/main" id="{C58DBFAD-B76E-47B4-9E04-3F2D8D0AB0C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9" name="Flowchart: Magnetic Disk 68">
                  <a:extLst>
                    <a:ext uri="{FF2B5EF4-FFF2-40B4-BE49-F238E27FC236}">
                      <a16:creationId xmlns:a16="http://schemas.microsoft.com/office/drawing/2014/main" id="{5E03B5E3-62CD-480A-88BB-F4589FBF24C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0" name="Flowchart: Magnetic Disk 69">
                  <a:extLst>
                    <a:ext uri="{FF2B5EF4-FFF2-40B4-BE49-F238E27FC236}">
                      <a16:creationId xmlns:a16="http://schemas.microsoft.com/office/drawing/2014/main" id="{318A5FC9-11AD-41F9-B743-0C26EE3B4D5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18D71D-B120-4585-929E-3B6FD6E06103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1" name="Flowchart: Magnetic Disk 60">
                  <a:extLst>
                    <a:ext uri="{FF2B5EF4-FFF2-40B4-BE49-F238E27FC236}">
                      <a16:creationId xmlns:a16="http://schemas.microsoft.com/office/drawing/2014/main" id="{A0ECE148-FCF3-4FFC-9C98-32968E105F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2" name="Flowchart: Magnetic Disk 61">
                  <a:extLst>
                    <a:ext uri="{FF2B5EF4-FFF2-40B4-BE49-F238E27FC236}">
                      <a16:creationId xmlns:a16="http://schemas.microsoft.com/office/drawing/2014/main" id="{2561414A-D6AD-4DFE-A2B1-46812BE46CE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3" name="Flowchart: Magnetic Disk 62">
                  <a:extLst>
                    <a:ext uri="{FF2B5EF4-FFF2-40B4-BE49-F238E27FC236}">
                      <a16:creationId xmlns:a16="http://schemas.microsoft.com/office/drawing/2014/main" id="{045D4EFA-B124-493C-817C-203AC67E188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4" name="Flowchart: Magnetic Disk 63">
                  <a:extLst>
                    <a:ext uri="{FF2B5EF4-FFF2-40B4-BE49-F238E27FC236}">
                      <a16:creationId xmlns:a16="http://schemas.microsoft.com/office/drawing/2014/main" id="{D1ED30AB-45DF-4A5C-9D20-B18F5B16B1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5" name="Flowchart: Magnetic Disk 64">
                  <a:extLst>
                    <a:ext uri="{FF2B5EF4-FFF2-40B4-BE49-F238E27FC236}">
                      <a16:creationId xmlns:a16="http://schemas.microsoft.com/office/drawing/2014/main" id="{5166AB16-D509-4195-A839-4786B067B20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7FF933-8298-4A3E-919D-01AD48163FBE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B8DFD616-D785-4506-B357-424D0FEE6F5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7" name="Flowchart: Magnetic Disk 56">
                  <a:extLst>
                    <a:ext uri="{FF2B5EF4-FFF2-40B4-BE49-F238E27FC236}">
                      <a16:creationId xmlns:a16="http://schemas.microsoft.com/office/drawing/2014/main" id="{7B4A292A-D078-4DFB-8EFE-12C2DC84A99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8" name="Flowchart: Magnetic Disk 57">
                  <a:extLst>
                    <a:ext uri="{FF2B5EF4-FFF2-40B4-BE49-F238E27FC236}">
                      <a16:creationId xmlns:a16="http://schemas.microsoft.com/office/drawing/2014/main" id="{75176A6B-4FCB-44A0-8E5E-0BA1C2F48FF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9" name="Flowchart: Magnetic Disk 58">
                  <a:extLst>
                    <a:ext uri="{FF2B5EF4-FFF2-40B4-BE49-F238E27FC236}">
                      <a16:creationId xmlns:a16="http://schemas.microsoft.com/office/drawing/2014/main" id="{ED4327C6-F25B-489A-8AE2-D7EDED454A4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0" name="Flowchart: Magnetic Disk 59">
                  <a:extLst>
                    <a:ext uri="{FF2B5EF4-FFF2-40B4-BE49-F238E27FC236}">
                      <a16:creationId xmlns:a16="http://schemas.microsoft.com/office/drawing/2014/main" id="{748CF17D-7334-4975-895B-E68094C32D7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4F397D-FDC7-4E01-95B7-272A7ADF82EC}"/>
                  </a:ext>
                </a:extLst>
              </p:cNvPr>
              <p:cNvGrpSpPr/>
              <p:nvPr/>
            </p:nvGrpSpPr>
            <p:grpSpPr>
              <a:xfrm>
                <a:off x="4916301" y="2660506"/>
                <a:ext cx="416448" cy="1345529"/>
                <a:chOff x="1982568" y="3883638"/>
                <a:chExt cx="416448" cy="1345529"/>
              </a:xfrm>
            </p:grpSpPr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605D7B18-C99C-457E-AEF3-6CCD7E706A0A}"/>
                    </a:ext>
                  </a:extLst>
                </p:cNvPr>
                <p:cNvSpPr/>
                <p:nvPr/>
              </p:nvSpPr>
              <p:spPr bwMode="auto">
                <a:xfrm>
                  <a:off x="1982568" y="3883638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2" name="Flowchart: Magnetic Disk 51">
                  <a:extLst>
                    <a:ext uri="{FF2B5EF4-FFF2-40B4-BE49-F238E27FC236}">
                      <a16:creationId xmlns:a16="http://schemas.microsoft.com/office/drawing/2014/main" id="{CF9F4A5C-3D5C-433A-B0CC-7C3A256ED11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3" name="Flowchart: Magnetic Disk 52">
                  <a:extLst>
                    <a:ext uri="{FF2B5EF4-FFF2-40B4-BE49-F238E27FC236}">
                      <a16:creationId xmlns:a16="http://schemas.microsoft.com/office/drawing/2014/main" id="{556220A7-CE80-45A8-9623-E1FFC5FE523F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4" name="Flowchart: Magnetic Disk 53">
                  <a:extLst>
                    <a:ext uri="{FF2B5EF4-FFF2-40B4-BE49-F238E27FC236}">
                      <a16:creationId xmlns:a16="http://schemas.microsoft.com/office/drawing/2014/main" id="{D0D301F1-80E8-41C1-A6CB-9179387B3FB5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6B4F00D3-AA9B-4847-B7FD-E62A687A100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2AC704-C4F6-489E-AEA5-03459F7BDE6C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6" name="Flowchart: Magnetic Disk 45">
                  <a:extLst>
                    <a:ext uri="{FF2B5EF4-FFF2-40B4-BE49-F238E27FC236}">
                      <a16:creationId xmlns:a16="http://schemas.microsoft.com/office/drawing/2014/main" id="{18348F22-309B-4B21-B92B-28E20BF01C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7" name="Flowchart: Magnetic Disk 46">
                  <a:extLst>
                    <a:ext uri="{FF2B5EF4-FFF2-40B4-BE49-F238E27FC236}">
                      <a16:creationId xmlns:a16="http://schemas.microsoft.com/office/drawing/2014/main" id="{8371F0B6-EFCF-48B5-81F8-B74CC92E5ED6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8" name="Flowchart: Magnetic Disk 47">
                  <a:extLst>
                    <a:ext uri="{FF2B5EF4-FFF2-40B4-BE49-F238E27FC236}">
                      <a16:creationId xmlns:a16="http://schemas.microsoft.com/office/drawing/2014/main" id="{D5707773-FAAD-431E-871E-0CDDAF18927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9" name="Flowchart: Magnetic Disk 48">
                  <a:extLst>
                    <a:ext uri="{FF2B5EF4-FFF2-40B4-BE49-F238E27FC236}">
                      <a16:creationId xmlns:a16="http://schemas.microsoft.com/office/drawing/2014/main" id="{93615119-FCB4-4C16-AB87-53F44920249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7989090C-19AA-4E0D-95CB-735319D38C99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7DE6E8-B7CE-4C78-82D0-EAEA00B632D4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1" name="Flowchart: Magnetic Disk 40">
                  <a:extLst>
                    <a:ext uri="{FF2B5EF4-FFF2-40B4-BE49-F238E27FC236}">
                      <a16:creationId xmlns:a16="http://schemas.microsoft.com/office/drawing/2014/main" id="{13AD740F-82F0-4D9F-BEF9-81869ADE2BF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2" name="Flowchart: Magnetic Disk 41">
                  <a:extLst>
                    <a:ext uri="{FF2B5EF4-FFF2-40B4-BE49-F238E27FC236}">
                      <a16:creationId xmlns:a16="http://schemas.microsoft.com/office/drawing/2014/main" id="{A8E0E2FB-74BD-4FE3-9BB6-03370B3CC1D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3" name="Flowchart: Magnetic Disk 42">
                  <a:extLst>
                    <a:ext uri="{FF2B5EF4-FFF2-40B4-BE49-F238E27FC236}">
                      <a16:creationId xmlns:a16="http://schemas.microsoft.com/office/drawing/2014/main" id="{55D3B222-5F22-4E45-9DD2-472FFEBF787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4" name="Flowchart: Magnetic Disk 43">
                  <a:extLst>
                    <a:ext uri="{FF2B5EF4-FFF2-40B4-BE49-F238E27FC236}">
                      <a16:creationId xmlns:a16="http://schemas.microsoft.com/office/drawing/2014/main" id="{3F503FD1-7DEB-4715-A414-3C248AAE25A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5" name="Flowchart: Magnetic Disk 44">
                  <a:extLst>
                    <a:ext uri="{FF2B5EF4-FFF2-40B4-BE49-F238E27FC236}">
                      <a16:creationId xmlns:a16="http://schemas.microsoft.com/office/drawing/2014/main" id="{F60F2576-865C-4812-853C-673674D5461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7361C0-FA13-495A-88B1-01DA235C749B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DB8E6394-A74F-442B-A24C-8ECC2F62D0C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7" name="Flowchart: Magnetic Disk 36">
                  <a:extLst>
                    <a:ext uri="{FF2B5EF4-FFF2-40B4-BE49-F238E27FC236}">
                      <a16:creationId xmlns:a16="http://schemas.microsoft.com/office/drawing/2014/main" id="{894D1658-3618-44BB-9C86-3552FD418F3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8" name="Flowchart: Magnetic Disk 37">
                  <a:extLst>
                    <a:ext uri="{FF2B5EF4-FFF2-40B4-BE49-F238E27FC236}">
                      <a16:creationId xmlns:a16="http://schemas.microsoft.com/office/drawing/2014/main" id="{761E276D-C7C6-44E9-A319-F296F81F03D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9" name="Flowchart: Magnetic Disk 38">
                  <a:extLst>
                    <a:ext uri="{FF2B5EF4-FFF2-40B4-BE49-F238E27FC236}">
                      <a16:creationId xmlns:a16="http://schemas.microsoft.com/office/drawing/2014/main" id="{9C37DEC5-6734-49DA-B0E7-0414E9C8F33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0" name="Flowchart: Magnetic Disk 39">
                  <a:extLst>
                    <a:ext uri="{FF2B5EF4-FFF2-40B4-BE49-F238E27FC236}">
                      <a16:creationId xmlns:a16="http://schemas.microsoft.com/office/drawing/2014/main" id="{E2E71D80-4CBF-4990-A0BD-DE4E8F185B7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290921-0754-414F-B1CF-2CA56EB1783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1" name="Flowchart: Magnetic Disk 30">
                  <a:extLst>
                    <a:ext uri="{FF2B5EF4-FFF2-40B4-BE49-F238E27FC236}">
                      <a16:creationId xmlns:a16="http://schemas.microsoft.com/office/drawing/2014/main" id="{44B5D7E2-3E7A-4F3C-8DC0-5BA1C11438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2" name="Flowchart: Magnetic Disk 31">
                  <a:extLst>
                    <a:ext uri="{FF2B5EF4-FFF2-40B4-BE49-F238E27FC236}">
                      <a16:creationId xmlns:a16="http://schemas.microsoft.com/office/drawing/2014/main" id="{1DCEFD8E-C0A1-4AB5-B783-3C4DA8FC99C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3" name="Flowchart: Magnetic Disk 32">
                  <a:extLst>
                    <a:ext uri="{FF2B5EF4-FFF2-40B4-BE49-F238E27FC236}">
                      <a16:creationId xmlns:a16="http://schemas.microsoft.com/office/drawing/2014/main" id="{5ED90D4F-3389-43C3-890F-4C534D0E85A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4" name="Flowchart: Magnetic Disk 33">
                  <a:extLst>
                    <a:ext uri="{FF2B5EF4-FFF2-40B4-BE49-F238E27FC236}">
                      <a16:creationId xmlns:a16="http://schemas.microsoft.com/office/drawing/2014/main" id="{F52F0DDB-7939-420E-963A-1385BCDD65B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5" name="Flowchart: Magnetic Disk 34">
                  <a:extLst>
                    <a:ext uri="{FF2B5EF4-FFF2-40B4-BE49-F238E27FC236}">
                      <a16:creationId xmlns:a16="http://schemas.microsoft.com/office/drawing/2014/main" id="{2CEAF018-032E-482D-B4B1-E089DA1CF3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ADFC0D-1044-4D01-85F5-46795643C5C7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" name="Flowchart: Magnetic Disk 25">
                  <a:extLst>
                    <a:ext uri="{FF2B5EF4-FFF2-40B4-BE49-F238E27FC236}">
                      <a16:creationId xmlns:a16="http://schemas.microsoft.com/office/drawing/2014/main" id="{0971F9DE-F9C6-45F4-9CC1-59F070C1B5C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" name="Flowchart: Magnetic Disk 26">
                  <a:extLst>
                    <a:ext uri="{FF2B5EF4-FFF2-40B4-BE49-F238E27FC236}">
                      <a16:creationId xmlns:a16="http://schemas.microsoft.com/office/drawing/2014/main" id="{31606760-0566-47EA-9BF9-20A9BE296E8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" name="Flowchart: Magnetic Disk 27">
                  <a:extLst>
                    <a:ext uri="{FF2B5EF4-FFF2-40B4-BE49-F238E27FC236}">
                      <a16:creationId xmlns:a16="http://schemas.microsoft.com/office/drawing/2014/main" id="{3E723565-F7C7-4230-A10F-7AF7EB9D65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" name="Flowchart: Magnetic Disk 28">
                  <a:extLst>
                    <a:ext uri="{FF2B5EF4-FFF2-40B4-BE49-F238E27FC236}">
                      <a16:creationId xmlns:a16="http://schemas.microsoft.com/office/drawing/2014/main" id="{C1DF4AAA-AE72-4291-9427-0F282138992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0" name="Flowchart: Magnetic Disk 29">
                  <a:extLst>
                    <a:ext uri="{FF2B5EF4-FFF2-40B4-BE49-F238E27FC236}">
                      <a16:creationId xmlns:a16="http://schemas.microsoft.com/office/drawing/2014/main" id="{722BBB92-81FD-4AA6-A79D-9CA5BA9EB230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E91252-E06B-4ED3-9A08-730E3476F13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" name="Flowchart: Magnetic Disk 20">
                  <a:extLst>
                    <a:ext uri="{FF2B5EF4-FFF2-40B4-BE49-F238E27FC236}">
                      <a16:creationId xmlns:a16="http://schemas.microsoft.com/office/drawing/2014/main" id="{554E3D47-5156-4E6F-9FFC-C16549E705F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" name="Flowchart: Magnetic Disk 21">
                  <a:extLst>
                    <a:ext uri="{FF2B5EF4-FFF2-40B4-BE49-F238E27FC236}">
                      <a16:creationId xmlns:a16="http://schemas.microsoft.com/office/drawing/2014/main" id="{687D0040-BD8F-4454-9225-478EE356D72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" name="Flowchart: Magnetic Disk 22">
                  <a:extLst>
                    <a:ext uri="{FF2B5EF4-FFF2-40B4-BE49-F238E27FC236}">
                      <a16:creationId xmlns:a16="http://schemas.microsoft.com/office/drawing/2014/main" id="{81252686-3195-4C8A-AD4A-FE623CD1B2E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" name="Flowchart: Magnetic Disk 23">
                  <a:extLst>
                    <a:ext uri="{FF2B5EF4-FFF2-40B4-BE49-F238E27FC236}">
                      <a16:creationId xmlns:a16="http://schemas.microsoft.com/office/drawing/2014/main" id="{0D528E4A-118B-4E63-A63F-DFC5263A6B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" name="Flowchart: Magnetic Disk 24">
                  <a:extLst>
                    <a:ext uri="{FF2B5EF4-FFF2-40B4-BE49-F238E27FC236}">
                      <a16:creationId xmlns:a16="http://schemas.microsoft.com/office/drawing/2014/main" id="{B1F5E77C-5B01-4902-84B7-B9144A8C1F2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D4E0FB37-F5C8-4D31-A857-BA2F08EA6B0B}"/>
              </a:ext>
            </a:extLst>
          </p:cNvPr>
          <p:cNvCxnSpPr>
            <a:cxnSpLocks/>
          </p:cNvCxnSpPr>
          <p:nvPr/>
        </p:nvCxnSpPr>
        <p:spPr>
          <a:xfrm>
            <a:off x="5896209" y="4850695"/>
            <a:ext cx="24316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25DF49AB-53FE-4D01-BB70-9A4DAC4CFFC8}"/>
              </a:ext>
            </a:extLst>
          </p:cNvPr>
          <p:cNvSpPr txBox="1"/>
          <p:nvPr/>
        </p:nvSpPr>
        <p:spPr>
          <a:xfrm>
            <a:off x="4193857" y="4951199"/>
            <a:ext cx="389133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 * inhibition radius + 1= 5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C1480A7-BE47-4663-A83B-FC71CB3D7A61}"/>
              </a:ext>
            </a:extLst>
          </p:cNvPr>
          <p:cNvCxnSpPr>
            <a:cxnSpLocks/>
          </p:cNvCxnSpPr>
          <p:nvPr/>
        </p:nvCxnSpPr>
        <p:spPr>
          <a:xfrm flipV="1">
            <a:off x="8327869" y="4076253"/>
            <a:ext cx="1083760" cy="7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>
            <a:extLst>
              <a:ext uri="{FF2B5EF4-FFF2-40B4-BE49-F238E27FC236}">
                <a16:creationId xmlns:a16="http://schemas.microsoft.com/office/drawing/2014/main" id="{4D698A33-3DF6-40A5-A830-D087BD3C69FB}"/>
              </a:ext>
            </a:extLst>
          </p:cNvPr>
          <p:cNvSpPr/>
          <p:nvPr/>
        </p:nvSpPr>
        <p:spPr>
          <a:xfrm>
            <a:off x="9032090" y="390617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6189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Span of connected synapses			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5C59EEB-5550-4E7A-8EA9-17E05BDB0FB9}"/>
              </a:ext>
            </a:extLst>
          </p:cNvPr>
          <p:cNvGrpSpPr/>
          <p:nvPr/>
        </p:nvGrpSpPr>
        <p:grpSpPr>
          <a:xfrm>
            <a:off x="1472452" y="1950223"/>
            <a:ext cx="9101108" cy="1598728"/>
            <a:chOff x="1882588" y="1802136"/>
            <a:chExt cx="9101108" cy="15987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689D228-5C3D-4633-B967-171F02610921}"/>
                </a:ext>
              </a:extLst>
            </p:cNvPr>
            <p:cNvSpPr/>
            <p:nvPr/>
          </p:nvSpPr>
          <p:spPr bwMode="auto">
            <a:xfrm>
              <a:off x="188258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2FF7C2C-58B6-45CA-BB49-E02E530BAE8C}"/>
                </a:ext>
              </a:extLst>
            </p:cNvPr>
            <p:cNvSpPr/>
            <p:nvPr/>
          </p:nvSpPr>
          <p:spPr bwMode="auto">
            <a:xfrm>
              <a:off x="234213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A605C054-E12B-4F78-814B-EA6A48A388AA}"/>
                </a:ext>
              </a:extLst>
            </p:cNvPr>
            <p:cNvSpPr/>
            <p:nvPr/>
          </p:nvSpPr>
          <p:spPr bwMode="auto">
            <a:xfrm>
              <a:off x="280167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96C0062-0998-4400-9A3B-E8FDB4E7C791}"/>
                </a:ext>
              </a:extLst>
            </p:cNvPr>
            <p:cNvSpPr/>
            <p:nvPr/>
          </p:nvSpPr>
          <p:spPr bwMode="auto">
            <a:xfrm>
              <a:off x="326121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DB86483-1BD9-4B33-915F-9BE473C7A510}"/>
                </a:ext>
              </a:extLst>
            </p:cNvPr>
            <p:cNvSpPr/>
            <p:nvPr/>
          </p:nvSpPr>
          <p:spPr bwMode="auto">
            <a:xfrm>
              <a:off x="372076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EE68936-7CB5-4AF4-BDB0-0C6CBA472EA8}"/>
                </a:ext>
              </a:extLst>
            </p:cNvPr>
            <p:cNvSpPr/>
            <p:nvPr/>
          </p:nvSpPr>
          <p:spPr bwMode="auto">
            <a:xfrm>
              <a:off x="418030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06EBACB-3922-4511-A8CA-BDE9A5A185B2}"/>
                </a:ext>
              </a:extLst>
            </p:cNvPr>
            <p:cNvSpPr/>
            <p:nvPr/>
          </p:nvSpPr>
          <p:spPr bwMode="auto">
            <a:xfrm>
              <a:off x="463984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9C8C953-ADE2-4A2C-9160-E045CB8BE5BC}"/>
                </a:ext>
              </a:extLst>
            </p:cNvPr>
            <p:cNvSpPr/>
            <p:nvPr/>
          </p:nvSpPr>
          <p:spPr bwMode="auto">
            <a:xfrm>
              <a:off x="509938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9D20414-81E0-4E17-87E9-0EE30302E141}"/>
                </a:ext>
              </a:extLst>
            </p:cNvPr>
            <p:cNvSpPr/>
            <p:nvPr/>
          </p:nvSpPr>
          <p:spPr bwMode="auto">
            <a:xfrm>
              <a:off x="555893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ACC05D4B-6A1A-4FB5-8D74-51D55EA9CFA4}"/>
                </a:ext>
              </a:extLst>
            </p:cNvPr>
            <p:cNvSpPr/>
            <p:nvPr/>
          </p:nvSpPr>
          <p:spPr bwMode="auto">
            <a:xfrm>
              <a:off x="6018475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FD355F1-144F-4C2F-9BC4-CC6D02FAA85C}"/>
                </a:ext>
              </a:extLst>
            </p:cNvPr>
            <p:cNvSpPr/>
            <p:nvPr/>
          </p:nvSpPr>
          <p:spPr bwMode="auto">
            <a:xfrm>
              <a:off x="647801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929D6D9F-43C1-4E31-875D-3F6D9727316B}"/>
                </a:ext>
              </a:extLst>
            </p:cNvPr>
            <p:cNvSpPr/>
            <p:nvPr/>
          </p:nvSpPr>
          <p:spPr bwMode="auto">
            <a:xfrm>
              <a:off x="693756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AF2543-EB87-4444-AF15-60AC835DCB9B}"/>
                </a:ext>
              </a:extLst>
            </p:cNvPr>
            <p:cNvSpPr/>
            <p:nvPr/>
          </p:nvSpPr>
          <p:spPr bwMode="auto">
            <a:xfrm>
              <a:off x="739710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229AEBD2-AD4E-4197-B9E6-0621C8B3FF72}"/>
                </a:ext>
              </a:extLst>
            </p:cNvPr>
            <p:cNvSpPr/>
            <p:nvPr/>
          </p:nvSpPr>
          <p:spPr bwMode="auto">
            <a:xfrm>
              <a:off x="785664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F3CBBC9-82F9-4FE1-A561-84B1BC6F7232}"/>
                </a:ext>
              </a:extLst>
            </p:cNvPr>
            <p:cNvSpPr/>
            <p:nvPr/>
          </p:nvSpPr>
          <p:spPr bwMode="auto">
            <a:xfrm>
              <a:off x="831619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D4FF4C1-C17D-425C-8BEE-CCF2BDFA5E08}"/>
                </a:ext>
              </a:extLst>
            </p:cNvPr>
            <p:cNvSpPr/>
            <p:nvPr/>
          </p:nvSpPr>
          <p:spPr bwMode="auto">
            <a:xfrm>
              <a:off x="877573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4428E58-11C8-45A3-91E0-689DC198F3B9}"/>
                </a:ext>
              </a:extLst>
            </p:cNvPr>
            <p:cNvSpPr/>
            <p:nvPr/>
          </p:nvSpPr>
          <p:spPr bwMode="auto">
            <a:xfrm>
              <a:off x="923527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3D34466-8236-42EC-80D5-7B332A12E5E4}"/>
                </a:ext>
              </a:extLst>
            </p:cNvPr>
            <p:cNvSpPr/>
            <p:nvPr/>
          </p:nvSpPr>
          <p:spPr bwMode="auto">
            <a:xfrm>
              <a:off x="969481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E72056A3-9968-435F-BA64-169FF102805D}"/>
                </a:ext>
              </a:extLst>
            </p:cNvPr>
            <p:cNvSpPr/>
            <p:nvPr/>
          </p:nvSpPr>
          <p:spPr bwMode="auto">
            <a:xfrm>
              <a:off x="1015436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119ED03-99FE-4A2E-B845-892E3C7AD628}"/>
                </a:ext>
              </a:extLst>
            </p:cNvPr>
            <p:cNvSpPr/>
            <p:nvPr/>
          </p:nvSpPr>
          <p:spPr bwMode="auto">
            <a:xfrm>
              <a:off x="1061390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A4C09A1D-C93B-4744-90A3-29DB0E2614E0}"/>
                </a:ext>
              </a:extLst>
            </p:cNvPr>
            <p:cNvSpPr/>
            <p:nvPr/>
          </p:nvSpPr>
          <p:spPr bwMode="auto">
            <a:xfrm>
              <a:off x="188258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5A445587-412C-45F3-A347-D2D08F58283A}"/>
                </a:ext>
              </a:extLst>
            </p:cNvPr>
            <p:cNvSpPr/>
            <p:nvPr/>
          </p:nvSpPr>
          <p:spPr bwMode="auto">
            <a:xfrm>
              <a:off x="234213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16AD3534-044D-47EF-93B2-E3FD965EEADA}"/>
                </a:ext>
              </a:extLst>
            </p:cNvPr>
            <p:cNvSpPr/>
            <p:nvPr/>
          </p:nvSpPr>
          <p:spPr bwMode="auto">
            <a:xfrm>
              <a:off x="280167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9E4C61A9-A0CB-47B3-A0C4-30E4A4FADC6F}"/>
                </a:ext>
              </a:extLst>
            </p:cNvPr>
            <p:cNvSpPr/>
            <p:nvPr/>
          </p:nvSpPr>
          <p:spPr bwMode="auto">
            <a:xfrm>
              <a:off x="326121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846D652B-7821-44AA-A787-711846CEA8F1}"/>
                </a:ext>
              </a:extLst>
            </p:cNvPr>
            <p:cNvSpPr/>
            <p:nvPr/>
          </p:nvSpPr>
          <p:spPr bwMode="auto">
            <a:xfrm>
              <a:off x="372076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4F6E9EA-0A43-4BE7-8C06-06348D315E11}"/>
                </a:ext>
              </a:extLst>
            </p:cNvPr>
            <p:cNvSpPr/>
            <p:nvPr/>
          </p:nvSpPr>
          <p:spPr bwMode="auto">
            <a:xfrm>
              <a:off x="418030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49753D21-791C-45A8-85BC-9B85EEAD97A6}"/>
                </a:ext>
              </a:extLst>
            </p:cNvPr>
            <p:cNvSpPr/>
            <p:nvPr/>
          </p:nvSpPr>
          <p:spPr bwMode="auto">
            <a:xfrm>
              <a:off x="463984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4E26634-A070-45E9-81F7-9FC0B88BA16A}"/>
                </a:ext>
              </a:extLst>
            </p:cNvPr>
            <p:cNvSpPr/>
            <p:nvPr/>
          </p:nvSpPr>
          <p:spPr bwMode="auto">
            <a:xfrm>
              <a:off x="509938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EF06335-5EA3-45AA-ADD1-276CEEA73FCC}"/>
                </a:ext>
              </a:extLst>
            </p:cNvPr>
            <p:cNvSpPr/>
            <p:nvPr/>
          </p:nvSpPr>
          <p:spPr bwMode="auto">
            <a:xfrm>
              <a:off x="555893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7E3400F-32FD-4F1C-92C9-0D39D1CB83B9}"/>
                </a:ext>
              </a:extLst>
            </p:cNvPr>
            <p:cNvSpPr/>
            <p:nvPr/>
          </p:nvSpPr>
          <p:spPr bwMode="auto">
            <a:xfrm>
              <a:off x="6018475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6181AF9F-4AF9-4776-B650-D669E64E6F85}"/>
                </a:ext>
              </a:extLst>
            </p:cNvPr>
            <p:cNvSpPr/>
            <p:nvPr/>
          </p:nvSpPr>
          <p:spPr bwMode="auto">
            <a:xfrm>
              <a:off x="647801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4502647-0CB4-4E8D-AF8B-DDE47CB0FA84}"/>
                </a:ext>
              </a:extLst>
            </p:cNvPr>
            <p:cNvSpPr/>
            <p:nvPr/>
          </p:nvSpPr>
          <p:spPr bwMode="auto">
            <a:xfrm>
              <a:off x="693756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1ADBFC7-1EA1-45F2-A5E9-AFFD92616D70}"/>
                </a:ext>
              </a:extLst>
            </p:cNvPr>
            <p:cNvSpPr/>
            <p:nvPr/>
          </p:nvSpPr>
          <p:spPr bwMode="auto">
            <a:xfrm>
              <a:off x="739710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6C4D0A4-2895-4317-90D0-E38B7D0A0FCA}"/>
                </a:ext>
              </a:extLst>
            </p:cNvPr>
            <p:cNvSpPr/>
            <p:nvPr/>
          </p:nvSpPr>
          <p:spPr bwMode="auto">
            <a:xfrm>
              <a:off x="785664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EA48C584-172D-4697-854B-20A9FD7FF522}"/>
                </a:ext>
              </a:extLst>
            </p:cNvPr>
            <p:cNvSpPr/>
            <p:nvPr/>
          </p:nvSpPr>
          <p:spPr bwMode="auto">
            <a:xfrm>
              <a:off x="831619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E36E698-A756-48C9-B50E-36C04B9F431D}"/>
                </a:ext>
              </a:extLst>
            </p:cNvPr>
            <p:cNvSpPr/>
            <p:nvPr/>
          </p:nvSpPr>
          <p:spPr bwMode="auto">
            <a:xfrm>
              <a:off x="877573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A221DCA-912E-4D06-AF61-76622C8D192A}"/>
                </a:ext>
              </a:extLst>
            </p:cNvPr>
            <p:cNvSpPr/>
            <p:nvPr/>
          </p:nvSpPr>
          <p:spPr bwMode="auto">
            <a:xfrm>
              <a:off x="923527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C888238C-D66B-470A-A987-B5D2B0336343}"/>
                </a:ext>
              </a:extLst>
            </p:cNvPr>
            <p:cNvSpPr/>
            <p:nvPr/>
          </p:nvSpPr>
          <p:spPr bwMode="auto">
            <a:xfrm>
              <a:off x="969481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F3F29AB-15B4-4E97-8094-3871EE351131}"/>
                </a:ext>
              </a:extLst>
            </p:cNvPr>
            <p:cNvSpPr/>
            <p:nvPr/>
          </p:nvSpPr>
          <p:spPr bwMode="auto">
            <a:xfrm>
              <a:off x="1015436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1F9ADA1-A6FB-4CC1-8CA3-820272B2A822}"/>
                </a:ext>
              </a:extLst>
            </p:cNvPr>
            <p:cNvSpPr/>
            <p:nvPr/>
          </p:nvSpPr>
          <p:spPr bwMode="auto">
            <a:xfrm>
              <a:off x="1061390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F10B06-09C7-4F38-B360-020543BE3623}"/>
                </a:ext>
              </a:extLst>
            </p:cNvPr>
            <p:cNvSpPr/>
            <p:nvPr/>
          </p:nvSpPr>
          <p:spPr bwMode="auto">
            <a:xfrm>
              <a:off x="188258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BC443046-95AC-4C8B-88EE-6CC76262FAAE}"/>
                </a:ext>
              </a:extLst>
            </p:cNvPr>
            <p:cNvSpPr/>
            <p:nvPr/>
          </p:nvSpPr>
          <p:spPr bwMode="auto">
            <a:xfrm>
              <a:off x="234213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D4A5C03-BD09-410D-BE8E-E19743832C20}"/>
                </a:ext>
              </a:extLst>
            </p:cNvPr>
            <p:cNvSpPr/>
            <p:nvPr/>
          </p:nvSpPr>
          <p:spPr bwMode="auto">
            <a:xfrm>
              <a:off x="280167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ED2CC88-8F39-4AB8-AD96-C1241EA71249}"/>
                </a:ext>
              </a:extLst>
            </p:cNvPr>
            <p:cNvSpPr/>
            <p:nvPr/>
          </p:nvSpPr>
          <p:spPr bwMode="auto">
            <a:xfrm>
              <a:off x="326121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811CDAE-C909-4D7B-A694-2BBAA72411F5}"/>
                </a:ext>
              </a:extLst>
            </p:cNvPr>
            <p:cNvSpPr/>
            <p:nvPr/>
          </p:nvSpPr>
          <p:spPr bwMode="auto">
            <a:xfrm>
              <a:off x="372076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7B780F4-2C7C-4B32-8EDF-37E31B49510B}"/>
                </a:ext>
              </a:extLst>
            </p:cNvPr>
            <p:cNvSpPr/>
            <p:nvPr/>
          </p:nvSpPr>
          <p:spPr bwMode="auto">
            <a:xfrm>
              <a:off x="418030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A483643-022F-4956-BA86-99D4C7C840CE}"/>
                </a:ext>
              </a:extLst>
            </p:cNvPr>
            <p:cNvSpPr/>
            <p:nvPr/>
          </p:nvSpPr>
          <p:spPr bwMode="auto">
            <a:xfrm>
              <a:off x="463984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077729AB-22C6-4DDE-B48E-3923F321F93F}"/>
                </a:ext>
              </a:extLst>
            </p:cNvPr>
            <p:cNvSpPr/>
            <p:nvPr/>
          </p:nvSpPr>
          <p:spPr bwMode="auto">
            <a:xfrm>
              <a:off x="509938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21E97A1-ED8D-4201-B3D3-591D0E3A24E8}"/>
                </a:ext>
              </a:extLst>
            </p:cNvPr>
            <p:cNvSpPr/>
            <p:nvPr/>
          </p:nvSpPr>
          <p:spPr bwMode="auto">
            <a:xfrm>
              <a:off x="555893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51257D0-D1BF-436E-914F-8CFD23A7D95B}"/>
                </a:ext>
              </a:extLst>
            </p:cNvPr>
            <p:cNvSpPr/>
            <p:nvPr/>
          </p:nvSpPr>
          <p:spPr bwMode="auto">
            <a:xfrm>
              <a:off x="6018475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265A6B5-FDFF-4B59-8B52-7109A07AECE9}"/>
                </a:ext>
              </a:extLst>
            </p:cNvPr>
            <p:cNvSpPr/>
            <p:nvPr/>
          </p:nvSpPr>
          <p:spPr bwMode="auto">
            <a:xfrm>
              <a:off x="647801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6725B7D-290D-431C-8B33-A13881E14B08}"/>
                </a:ext>
              </a:extLst>
            </p:cNvPr>
            <p:cNvSpPr/>
            <p:nvPr/>
          </p:nvSpPr>
          <p:spPr bwMode="auto">
            <a:xfrm>
              <a:off x="693756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12C41A7-4C24-4D3C-A7A9-2FB31E33DA91}"/>
                </a:ext>
              </a:extLst>
            </p:cNvPr>
            <p:cNvSpPr/>
            <p:nvPr/>
          </p:nvSpPr>
          <p:spPr bwMode="auto">
            <a:xfrm>
              <a:off x="739710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918B075-3105-4335-8007-88D449E180E7}"/>
                </a:ext>
              </a:extLst>
            </p:cNvPr>
            <p:cNvSpPr/>
            <p:nvPr/>
          </p:nvSpPr>
          <p:spPr bwMode="auto">
            <a:xfrm>
              <a:off x="785664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65ADE8B-8D32-47D6-AF97-7627300ABD8D}"/>
                </a:ext>
              </a:extLst>
            </p:cNvPr>
            <p:cNvSpPr/>
            <p:nvPr/>
          </p:nvSpPr>
          <p:spPr bwMode="auto">
            <a:xfrm>
              <a:off x="831619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6C61001-5FE1-4FAB-8C1D-93F9F8F4A414}"/>
                </a:ext>
              </a:extLst>
            </p:cNvPr>
            <p:cNvSpPr/>
            <p:nvPr/>
          </p:nvSpPr>
          <p:spPr bwMode="auto">
            <a:xfrm>
              <a:off x="877573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15267DF6-4AD6-4F59-9FC2-52BF9F6DF631}"/>
                </a:ext>
              </a:extLst>
            </p:cNvPr>
            <p:cNvSpPr/>
            <p:nvPr/>
          </p:nvSpPr>
          <p:spPr bwMode="auto">
            <a:xfrm>
              <a:off x="923527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7428C5A-C54B-445A-AF45-A4738C8EC15A}"/>
                </a:ext>
              </a:extLst>
            </p:cNvPr>
            <p:cNvSpPr/>
            <p:nvPr/>
          </p:nvSpPr>
          <p:spPr bwMode="auto">
            <a:xfrm>
              <a:off x="969481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46AE816-BD92-4042-9ADE-96EE8D7EDA68}"/>
                </a:ext>
              </a:extLst>
            </p:cNvPr>
            <p:cNvSpPr/>
            <p:nvPr/>
          </p:nvSpPr>
          <p:spPr bwMode="auto">
            <a:xfrm>
              <a:off x="1015436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050D96B-B3CC-498E-BAEB-FAA60D6C2936}"/>
                </a:ext>
              </a:extLst>
            </p:cNvPr>
            <p:cNvSpPr/>
            <p:nvPr/>
          </p:nvSpPr>
          <p:spPr bwMode="auto">
            <a:xfrm>
              <a:off x="1061390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377984E-E01D-4621-B055-5D1B64848A01}"/>
                </a:ext>
              </a:extLst>
            </p:cNvPr>
            <p:cNvSpPr/>
            <p:nvPr/>
          </p:nvSpPr>
          <p:spPr bwMode="auto">
            <a:xfrm>
              <a:off x="188258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51CBBCE-6792-42A9-9C3D-E6E142768259}"/>
                </a:ext>
              </a:extLst>
            </p:cNvPr>
            <p:cNvSpPr/>
            <p:nvPr/>
          </p:nvSpPr>
          <p:spPr bwMode="auto">
            <a:xfrm>
              <a:off x="234213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8C3AEB5-729B-4F28-805E-6831AEBC33F1}"/>
                </a:ext>
              </a:extLst>
            </p:cNvPr>
            <p:cNvSpPr/>
            <p:nvPr/>
          </p:nvSpPr>
          <p:spPr bwMode="auto">
            <a:xfrm>
              <a:off x="280167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C8FB718-A2A3-42BB-8BEA-E176D8B78783}"/>
                </a:ext>
              </a:extLst>
            </p:cNvPr>
            <p:cNvSpPr/>
            <p:nvPr/>
          </p:nvSpPr>
          <p:spPr bwMode="auto">
            <a:xfrm>
              <a:off x="326121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9DE1975-800D-40F6-9115-EAB1FDC1A8AD}"/>
                </a:ext>
              </a:extLst>
            </p:cNvPr>
            <p:cNvSpPr/>
            <p:nvPr/>
          </p:nvSpPr>
          <p:spPr bwMode="auto">
            <a:xfrm>
              <a:off x="372076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B83EB6A-BBE8-408D-A39D-94CE1A23448D}"/>
                </a:ext>
              </a:extLst>
            </p:cNvPr>
            <p:cNvSpPr/>
            <p:nvPr/>
          </p:nvSpPr>
          <p:spPr bwMode="auto">
            <a:xfrm>
              <a:off x="418030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E93C1919-5C09-49B0-9A53-57126FFCADB6}"/>
                </a:ext>
              </a:extLst>
            </p:cNvPr>
            <p:cNvSpPr/>
            <p:nvPr/>
          </p:nvSpPr>
          <p:spPr bwMode="auto">
            <a:xfrm>
              <a:off x="463984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70FFA2C-7B99-427C-AE51-095D7A635C89}"/>
                </a:ext>
              </a:extLst>
            </p:cNvPr>
            <p:cNvSpPr/>
            <p:nvPr/>
          </p:nvSpPr>
          <p:spPr bwMode="auto">
            <a:xfrm>
              <a:off x="509938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1F39902-036A-4F01-B29C-50A8280DF303}"/>
                </a:ext>
              </a:extLst>
            </p:cNvPr>
            <p:cNvSpPr/>
            <p:nvPr/>
          </p:nvSpPr>
          <p:spPr bwMode="auto">
            <a:xfrm>
              <a:off x="555893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91A75C3-25D7-45FC-BA65-0A74F5211977}"/>
                </a:ext>
              </a:extLst>
            </p:cNvPr>
            <p:cNvSpPr/>
            <p:nvPr/>
          </p:nvSpPr>
          <p:spPr bwMode="auto">
            <a:xfrm>
              <a:off x="6018475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4AA44A6-E1AD-4CBF-B610-ADB32A5B2722}"/>
                </a:ext>
              </a:extLst>
            </p:cNvPr>
            <p:cNvSpPr/>
            <p:nvPr/>
          </p:nvSpPr>
          <p:spPr bwMode="auto">
            <a:xfrm>
              <a:off x="647801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4D01863-85D9-4E8F-B4AC-E6F04BF95B6C}"/>
                </a:ext>
              </a:extLst>
            </p:cNvPr>
            <p:cNvSpPr/>
            <p:nvPr/>
          </p:nvSpPr>
          <p:spPr bwMode="auto">
            <a:xfrm>
              <a:off x="693756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2BE9407-8CB8-4E43-A39D-3F1259EB07DF}"/>
                </a:ext>
              </a:extLst>
            </p:cNvPr>
            <p:cNvSpPr/>
            <p:nvPr/>
          </p:nvSpPr>
          <p:spPr bwMode="auto">
            <a:xfrm>
              <a:off x="739710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69DD38C-FB9E-409E-8073-7D39EE81E112}"/>
                </a:ext>
              </a:extLst>
            </p:cNvPr>
            <p:cNvSpPr/>
            <p:nvPr/>
          </p:nvSpPr>
          <p:spPr bwMode="auto">
            <a:xfrm>
              <a:off x="785664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DA2AD67-68CE-4000-8F5D-9619AFF986A5}"/>
                </a:ext>
              </a:extLst>
            </p:cNvPr>
            <p:cNvSpPr/>
            <p:nvPr/>
          </p:nvSpPr>
          <p:spPr bwMode="auto">
            <a:xfrm>
              <a:off x="831619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F4416D-38DE-4BF8-A7E6-0C32E7132C7E}"/>
                </a:ext>
              </a:extLst>
            </p:cNvPr>
            <p:cNvSpPr/>
            <p:nvPr/>
          </p:nvSpPr>
          <p:spPr bwMode="auto">
            <a:xfrm>
              <a:off x="877573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31A262E3-7142-4A2D-A9BE-BE81D0698EA6}"/>
                </a:ext>
              </a:extLst>
            </p:cNvPr>
            <p:cNvSpPr/>
            <p:nvPr/>
          </p:nvSpPr>
          <p:spPr bwMode="auto">
            <a:xfrm>
              <a:off x="923527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25D97CBD-3B49-4423-8E4E-E255C120D47D}"/>
                </a:ext>
              </a:extLst>
            </p:cNvPr>
            <p:cNvSpPr/>
            <p:nvPr/>
          </p:nvSpPr>
          <p:spPr bwMode="auto">
            <a:xfrm>
              <a:off x="969481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2FD5DBA-70AD-4377-B1B7-44B79282F159}"/>
                </a:ext>
              </a:extLst>
            </p:cNvPr>
            <p:cNvSpPr/>
            <p:nvPr/>
          </p:nvSpPr>
          <p:spPr bwMode="auto">
            <a:xfrm>
              <a:off x="1015436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A2B604E-B809-4D7B-B550-DCF22D28F40A}"/>
                </a:ext>
              </a:extLst>
            </p:cNvPr>
            <p:cNvSpPr/>
            <p:nvPr/>
          </p:nvSpPr>
          <p:spPr bwMode="auto">
            <a:xfrm>
              <a:off x="1061390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ED0BFCB-2A28-4F84-BCB2-3148CAA2048F}"/>
              </a:ext>
            </a:extLst>
          </p:cNvPr>
          <p:cNvSpPr/>
          <p:nvPr/>
        </p:nvSpPr>
        <p:spPr bwMode="auto">
          <a:xfrm>
            <a:off x="44803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B827E21-B2E1-463B-8B5F-8419DDBF7CF5}"/>
              </a:ext>
            </a:extLst>
          </p:cNvPr>
          <p:cNvSpPr/>
          <p:nvPr/>
        </p:nvSpPr>
        <p:spPr bwMode="auto">
          <a:xfrm>
            <a:off x="483920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F7E9196-6BB2-40EE-9E22-3D9393927F29}"/>
              </a:ext>
            </a:extLst>
          </p:cNvPr>
          <p:cNvSpPr/>
          <p:nvPr/>
        </p:nvSpPr>
        <p:spPr bwMode="auto">
          <a:xfrm>
            <a:off x="51990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395E27B-4679-429A-B41E-9A13533CDE17}"/>
              </a:ext>
            </a:extLst>
          </p:cNvPr>
          <p:cNvSpPr/>
          <p:nvPr/>
        </p:nvSpPr>
        <p:spPr bwMode="auto">
          <a:xfrm>
            <a:off x="555893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6" name="Callout: Line 385">
            <a:extLst>
              <a:ext uri="{FF2B5EF4-FFF2-40B4-BE49-F238E27FC236}">
                <a16:creationId xmlns:a16="http://schemas.microsoft.com/office/drawing/2014/main" id="{5974489B-D27D-4C4A-962B-66F0844D0FA1}"/>
              </a:ext>
            </a:extLst>
          </p:cNvPr>
          <p:cNvSpPr/>
          <p:nvPr/>
        </p:nvSpPr>
        <p:spPr bwMode="auto">
          <a:xfrm>
            <a:off x="202986" y="5538902"/>
            <a:ext cx="1499099" cy="689927"/>
          </a:xfrm>
          <a:prstGeom prst="borderCallout1">
            <a:avLst>
              <a:gd name="adj1" fmla="val 15685"/>
              <a:gd name="adj2" fmla="val 103953"/>
              <a:gd name="adj3" fmla="val 36695"/>
              <a:gd name="adj4" fmla="val 12891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Sensory input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68C8BCC-108D-4413-B849-7D539B1426E4}"/>
              </a:ext>
            </a:extLst>
          </p:cNvPr>
          <p:cNvSpPr/>
          <p:nvPr/>
        </p:nvSpPr>
        <p:spPr bwMode="auto">
          <a:xfrm>
            <a:off x="411591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07A6DECF-6E39-431D-9E8D-A98FA56562A7}"/>
              </a:ext>
            </a:extLst>
          </p:cNvPr>
          <p:cNvSpPr/>
          <p:nvPr/>
        </p:nvSpPr>
        <p:spPr bwMode="auto">
          <a:xfrm>
            <a:off x="375284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6207AB7-F737-4292-A0D8-9F736D4F81E3}"/>
              </a:ext>
            </a:extLst>
          </p:cNvPr>
          <p:cNvSpPr/>
          <p:nvPr/>
        </p:nvSpPr>
        <p:spPr bwMode="auto">
          <a:xfrm>
            <a:off x="33875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ACB6D024-0356-4055-8D39-3E2BE3C3D8B2}"/>
              </a:ext>
            </a:extLst>
          </p:cNvPr>
          <p:cNvSpPr/>
          <p:nvPr/>
        </p:nvSpPr>
        <p:spPr bwMode="auto">
          <a:xfrm>
            <a:off x="3024500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4144DAD-C7E4-4CCF-8AD0-6CD3917BBD32}"/>
              </a:ext>
            </a:extLst>
          </p:cNvPr>
          <p:cNvSpPr/>
          <p:nvPr/>
        </p:nvSpPr>
        <p:spPr bwMode="auto">
          <a:xfrm>
            <a:off x="265189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29C8EAE-A2DB-40EB-96AE-1A97ED6ADE82}"/>
              </a:ext>
            </a:extLst>
          </p:cNvPr>
          <p:cNvSpPr/>
          <p:nvPr/>
        </p:nvSpPr>
        <p:spPr bwMode="auto">
          <a:xfrm>
            <a:off x="22888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85E96D4-79DB-446C-A4B6-A824D06C86AD}"/>
              </a:ext>
            </a:extLst>
          </p:cNvPr>
          <p:cNvCxnSpPr>
            <a:cxnSpLocks/>
            <a:stCxn id="344" idx="5"/>
            <a:endCxn id="391" idx="0"/>
          </p:cNvCxnSpPr>
          <p:nvPr/>
        </p:nvCxnSpPr>
        <p:spPr>
          <a:xfrm>
            <a:off x="2707178" y="3080792"/>
            <a:ext cx="9810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30676D68-31DC-4BBB-841A-5124E651DA5A}"/>
              </a:ext>
            </a:extLst>
          </p:cNvPr>
          <p:cNvCxnSpPr>
            <a:cxnSpLocks/>
            <a:stCxn id="344" idx="5"/>
            <a:endCxn id="388" idx="0"/>
          </p:cNvCxnSpPr>
          <p:nvPr/>
        </p:nvCxnSpPr>
        <p:spPr>
          <a:xfrm>
            <a:off x="2707178" y="3080792"/>
            <a:ext cx="119905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375200A3-A0B5-43F0-A3D7-A987C3D16B24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75BB45CF-5BEA-4BE9-807C-B74DBFD413E2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Callout: Line 408">
            <a:extLst>
              <a:ext uri="{FF2B5EF4-FFF2-40B4-BE49-F238E27FC236}">
                <a16:creationId xmlns:a16="http://schemas.microsoft.com/office/drawing/2014/main" id="{094DA1C2-1094-406B-AECB-117921BB0A1F}"/>
              </a:ext>
            </a:extLst>
          </p:cNvPr>
          <p:cNvSpPr/>
          <p:nvPr/>
        </p:nvSpPr>
        <p:spPr bwMode="auto">
          <a:xfrm>
            <a:off x="4818904" y="3816214"/>
            <a:ext cx="2519833" cy="985314"/>
          </a:xfrm>
          <a:prstGeom prst="borderCallout1">
            <a:avLst>
              <a:gd name="adj1" fmla="val 42972"/>
              <a:gd name="adj2" fmla="val -1446"/>
              <a:gd name="adj3" fmla="val 71856"/>
              <a:gd name="adj4" fmla="val -22973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 = {1}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 = {8}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 = (8-1)/2=3.5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C7A8BB0-80B7-42A7-93D5-70094031E1CF}"/>
              </a:ext>
            </a:extLst>
          </p:cNvPr>
          <p:cNvSpPr/>
          <p:nvPr/>
        </p:nvSpPr>
        <p:spPr bwMode="auto">
          <a:xfrm>
            <a:off x="2647536" y="5538902"/>
            <a:ext cx="2911397" cy="689927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9EBAD77A-F38C-4AFA-B990-32395221BF5C}"/>
              </a:ext>
            </a:extLst>
          </p:cNvPr>
          <p:cNvSpPr/>
          <p:nvPr/>
        </p:nvSpPr>
        <p:spPr bwMode="auto">
          <a:xfrm>
            <a:off x="97791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A371E5AA-2EEC-4D76-A4C5-9CC8006B13B5}"/>
              </a:ext>
            </a:extLst>
          </p:cNvPr>
          <p:cNvSpPr/>
          <p:nvPr/>
        </p:nvSpPr>
        <p:spPr bwMode="auto">
          <a:xfrm>
            <a:off x="1013806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2CB46AF-0B56-4625-81F4-8C2D3DD15F59}"/>
              </a:ext>
            </a:extLst>
          </p:cNvPr>
          <p:cNvSpPr/>
          <p:nvPr/>
        </p:nvSpPr>
        <p:spPr bwMode="auto">
          <a:xfrm>
            <a:off x="104979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4B4229DE-C7EE-4CA4-9B67-8C57AD3B09E1}"/>
              </a:ext>
            </a:extLst>
          </p:cNvPr>
          <p:cNvSpPr/>
          <p:nvPr/>
        </p:nvSpPr>
        <p:spPr bwMode="auto">
          <a:xfrm>
            <a:off x="1085779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765110DC-22DD-49BD-ABC4-8CEBFF10698C}"/>
              </a:ext>
            </a:extLst>
          </p:cNvPr>
          <p:cNvSpPr/>
          <p:nvPr/>
        </p:nvSpPr>
        <p:spPr bwMode="auto">
          <a:xfrm>
            <a:off x="941477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EBA8DE50-749A-473B-B1F2-38B18888347A}"/>
              </a:ext>
            </a:extLst>
          </p:cNvPr>
          <p:cNvSpPr/>
          <p:nvPr/>
        </p:nvSpPr>
        <p:spPr bwMode="auto">
          <a:xfrm>
            <a:off x="905170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87ACE94E-3028-4D82-BD52-9846FA2B4872}"/>
              </a:ext>
            </a:extLst>
          </p:cNvPr>
          <p:cNvSpPr/>
          <p:nvPr/>
        </p:nvSpPr>
        <p:spPr bwMode="auto">
          <a:xfrm>
            <a:off x="86864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BA740FD-75EF-4C41-9BC3-E9FC9E38F969}"/>
              </a:ext>
            </a:extLst>
          </p:cNvPr>
          <p:cNvSpPr/>
          <p:nvPr/>
        </p:nvSpPr>
        <p:spPr bwMode="auto">
          <a:xfrm>
            <a:off x="8323360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83D985DD-9F70-4D5F-B87E-55136F9EB625}"/>
              </a:ext>
            </a:extLst>
          </p:cNvPr>
          <p:cNvSpPr/>
          <p:nvPr/>
        </p:nvSpPr>
        <p:spPr bwMode="auto">
          <a:xfrm>
            <a:off x="795075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9CE41B02-5B99-4ECB-AA83-E2F3338FC60A}"/>
              </a:ext>
            </a:extLst>
          </p:cNvPr>
          <p:cNvSpPr/>
          <p:nvPr/>
        </p:nvSpPr>
        <p:spPr bwMode="auto">
          <a:xfrm>
            <a:off x="75876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3293FC9-DE4D-40CA-81D6-4749AC6BD16F}"/>
              </a:ext>
            </a:extLst>
          </p:cNvPr>
          <p:cNvSpPr/>
          <p:nvPr/>
        </p:nvSpPr>
        <p:spPr bwMode="auto">
          <a:xfrm>
            <a:off x="97791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10FFEBB0-68D4-4C04-9965-95A6B8179CC6}"/>
              </a:ext>
            </a:extLst>
          </p:cNvPr>
          <p:cNvSpPr/>
          <p:nvPr/>
        </p:nvSpPr>
        <p:spPr bwMode="auto">
          <a:xfrm>
            <a:off x="1013806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51B70066-2D47-4954-9B38-66C82C903855}"/>
              </a:ext>
            </a:extLst>
          </p:cNvPr>
          <p:cNvSpPr/>
          <p:nvPr/>
        </p:nvSpPr>
        <p:spPr bwMode="auto">
          <a:xfrm>
            <a:off x="104979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3A2835D7-49AF-446F-B962-2ED65F20E090}"/>
              </a:ext>
            </a:extLst>
          </p:cNvPr>
          <p:cNvSpPr/>
          <p:nvPr/>
        </p:nvSpPr>
        <p:spPr bwMode="auto">
          <a:xfrm>
            <a:off x="1085779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9C4D3E0F-A742-4C42-A131-D329C82635A1}"/>
              </a:ext>
            </a:extLst>
          </p:cNvPr>
          <p:cNvSpPr/>
          <p:nvPr/>
        </p:nvSpPr>
        <p:spPr bwMode="auto">
          <a:xfrm>
            <a:off x="941477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36B8246-7FF7-4597-A028-0A1CD84A8A12}"/>
              </a:ext>
            </a:extLst>
          </p:cNvPr>
          <p:cNvSpPr/>
          <p:nvPr/>
        </p:nvSpPr>
        <p:spPr bwMode="auto">
          <a:xfrm>
            <a:off x="905170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B91B2539-53B0-4E9B-8430-2161140095BE}"/>
              </a:ext>
            </a:extLst>
          </p:cNvPr>
          <p:cNvSpPr/>
          <p:nvPr/>
        </p:nvSpPr>
        <p:spPr bwMode="auto">
          <a:xfrm>
            <a:off x="86864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8D39AED8-ABD1-44E9-92AB-3CBE14668E86}"/>
              </a:ext>
            </a:extLst>
          </p:cNvPr>
          <p:cNvSpPr/>
          <p:nvPr/>
        </p:nvSpPr>
        <p:spPr bwMode="auto">
          <a:xfrm>
            <a:off x="8323360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3F970791-BC44-4415-B02B-9AB29BECEF3D}"/>
              </a:ext>
            </a:extLst>
          </p:cNvPr>
          <p:cNvSpPr/>
          <p:nvPr/>
        </p:nvSpPr>
        <p:spPr bwMode="auto">
          <a:xfrm>
            <a:off x="795075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0F5AC059-CD9A-4841-96B2-0D169CFD213E}"/>
              </a:ext>
            </a:extLst>
          </p:cNvPr>
          <p:cNvSpPr/>
          <p:nvPr/>
        </p:nvSpPr>
        <p:spPr bwMode="auto">
          <a:xfrm>
            <a:off x="75876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143C637E-BF33-4F96-8E93-969D592B6E3B}"/>
              </a:ext>
            </a:extLst>
          </p:cNvPr>
          <p:cNvCxnSpPr>
            <a:cxnSpLocks/>
            <a:stCxn id="356" idx="4"/>
            <a:endCxn id="435" idx="0"/>
          </p:cNvCxnSpPr>
          <p:nvPr/>
        </p:nvCxnSpPr>
        <p:spPr>
          <a:xfrm flipH="1">
            <a:off x="7741070" y="3132978"/>
            <a:ext cx="349882" cy="2067111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95531CF2-5ADD-4767-BAA4-D1B1C40A2316}"/>
              </a:ext>
            </a:extLst>
          </p:cNvPr>
          <p:cNvCxnSpPr>
            <a:cxnSpLocks/>
            <a:stCxn id="356" idx="4"/>
            <a:endCxn id="423" idx="0"/>
          </p:cNvCxnSpPr>
          <p:nvPr/>
        </p:nvCxnSpPr>
        <p:spPr>
          <a:xfrm>
            <a:off x="8090952" y="3132978"/>
            <a:ext cx="1318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35827E9E-3EF4-435A-BFA5-F538BE8BC56F}"/>
              </a:ext>
            </a:extLst>
          </p:cNvPr>
          <p:cNvCxnSpPr>
            <a:cxnSpLocks/>
            <a:stCxn id="356" idx="4"/>
            <a:endCxn id="420" idx="0"/>
          </p:cNvCxnSpPr>
          <p:nvPr/>
        </p:nvCxnSpPr>
        <p:spPr>
          <a:xfrm>
            <a:off x="8090952" y="3132978"/>
            <a:ext cx="111413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TextBox 446">
            <a:extLst>
              <a:ext uri="{FF2B5EF4-FFF2-40B4-BE49-F238E27FC236}">
                <a16:creationId xmlns:a16="http://schemas.microsoft.com/office/drawing/2014/main" id="{46189BC1-1649-4F8B-B5E9-2104C207A13C}"/>
              </a:ext>
            </a:extLst>
          </p:cNvPr>
          <p:cNvSpPr txBox="1"/>
          <p:nvPr/>
        </p:nvSpPr>
        <p:spPr>
          <a:xfrm>
            <a:off x="7051767" y="5639182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AFA552C-9B2B-4899-AB4D-FD3CEC83100F}"/>
              </a:ext>
            </a:extLst>
          </p:cNvPr>
          <p:cNvSpPr txBox="1"/>
          <p:nvPr/>
        </p:nvSpPr>
        <p:spPr>
          <a:xfrm>
            <a:off x="7057314" y="5207815"/>
            <a:ext cx="4366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9ADCC5F2-A2AA-41DA-8514-AA09CC035B17}"/>
              </a:ext>
            </a:extLst>
          </p:cNvPr>
          <p:cNvSpPr txBox="1"/>
          <p:nvPr/>
        </p:nvSpPr>
        <p:spPr>
          <a:xfrm>
            <a:off x="7486853" y="612955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57028253-2441-4372-AC04-A307699DB1B6}"/>
              </a:ext>
            </a:extLst>
          </p:cNvPr>
          <p:cNvSpPr txBox="1"/>
          <p:nvPr/>
        </p:nvSpPr>
        <p:spPr>
          <a:xfrm>
            <a:off x="10779221" y="6152561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r>
          </a:p>
        </p:txBody>
      </p:sp>
      <p:sp>
        <p:nvSpPr>
          <p:cNvPr id="451" name="Callout: Line 450">
            <a:extLst>
              <a:ext uri="{FF2B5EF4-FFF2-40B4-BE49-F238E27FC236}">
                <a16:creationId xmlns:a16="http://schemas.microsoft.com/office/drawing/2014/main" id="{CEAE4CE7-D1B4-41F3-938B-A3F04CBD41B5}"/>
              </a:ext>
            </a:extLst>
          </p:cNvPr>
          <p:cNvSpPr/>
          <p:nvPr/>
        </p:nvSpPr>
        <p:spPr bwMode="auto">
          <a:xfrm>
            <a:off x="9169087" y="3911834"/>
            <a:ext cx="2519833" cy="1094028"/>
          </a:xfrm>
          <a:prstGeom prst="borderCallout1">
            <a:avLst>
              <a:gd name="adj1" fmla="val 42972"/>
              <a:gd name="adj2" fmla="val -1446"/>
              <a:gd name="adj3" fmla="val 117575"/>
              <a:gd name="adj4" fmla="val -1737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=0,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=0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 4,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=1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Average((4-0),(1-0))=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(4-1)/2=1.5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4FC4D253-6A1F-4496-9FBB-C61EEE12A39D}"/>
              </a:ext>
            </a:extLst>
          </p:cNvPr>
          <p:cNvSpPr txBox="1"/>
          <p:nvPr/>
        </p:nvSpPr>
        <p:spPr>
          <a:xfrm>
            <a:off x="8952037" y="615256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5AF54796-AB48-42F7-9543-F163CAAA7CC5}"/>
              </a:ext>
            </a:extLst>
          </p:cNvPr>
          <p:cNvSpPr/>
          <p:nvPr/>
        </p:nvSpPr>
        <p:spPr bwMode="auto">
          <a:xfrm>
            <a:off x="7486854" y="5105607"/>
            <a:ext cx="1925122" cy="102294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5966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3166783" y="1473159"/>
            <a:ext cx="2587358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3581617" y="2568445"/>
            <a:ext cx="2635171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4703333" y="97180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4316506" y="116964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4808486" y="225438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382837" y="1557809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(0) Winners={}, act=2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378466" y="2686139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(1) Winners={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act=2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378466" y="362980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(2) Winners={1,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pic>
        <p:nvPicPr>
          <p:cNvPr id="104" name="Graphic 103" descr="Checkmark">
            <a:extLst>
              <a:ext uri="{FF2B5EF4-FFF2-40B4-BE49-F238E27FC236}">
                <a16:creationId xmlns:a16="http://schemas.microsoft.com/office/drawing/2014/main" id="{286A52FC-5CCF-4EA1-9FDA-F387F5E6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576" y="1359959"/>
            <a:ext cx="240482" cy="373631"/>
          </a:xfrm>
          <a:prstGeom prst="rect">
            <a:avLst/>
          </a:prstGeom>
        </p:spPr>
      </p:pic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844" y="1341632"/>
            <a:ext cx="240482" cy="373631"/>
          </a:xfrm>
          <a:prstGeom prst="rect">
            <a:avLst/>
          </a:prstGeom>
        </p:spPr>
      </p:pic>
      <p:pic>
        <p:nvPicPr>
          <p:cNvPr id="107" name="Graphic 106" descr="Checkmark">
            <a:extLst>
              <a:ext uri="{FF2B5EF4-FFF2-40B4-BE49-F238E27FC236}">
                <a16:creationId xmlns:a16="http://schemas.microsoft.com/office/drawing/2014/main" id="{9EBA86C0-8C15-4921-BD76-88AAA648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47" y="2406759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4034270" y="3629803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5308202" y="3359532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357658" y="4648501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(3) Winners={1,2}, 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4590065" y="4648501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5826031" y="439442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0" name="Graphic 179" descr="Checkmark">
            <a:extLst>
              <a:ext uri="{FF2B5EF4-FFF2-40B4-BE49-F238E27FC236}">
                <a16:creationId xmlns:a16="http://schemas.microsoft.com/office/drawing/2014/main" id="{4EB03499-473A-4FF1-9EF5-2862902D4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743" y="4504345"/>
            <a:ext cx="240482" cy="373631"/>
          </a:xfrm>
          <a:prstGeom prst="rect">
            <a:avLst/>
          </a:prstGeom>
        </p:spPr>
      </p:pic>
      <p:pic>
        <p:nvPicPr>
          <p:cNvPr id="181" name="Graphic 180" descr="Checkmark">
            <a:extLst>
              <a:ext uri="{FF2B5EF4-FFF2-40B4-BE49-F238E27FC236}">
                <a16:creationId xmlns:a16="http://schemas.microsoft.com/office/drawing/2014/main" id="{8CEFD559-93B7-43A4-B2E9-AFA3DD8C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485" y="4525098"/>
            <a:ext cx="240482" cy="373631"/>
          </a:xfrm>
          <a:prstGeom prst="rect">
            <a:avLst/>
          </a:prstGeom>
        </p:spPr>
      </p:pic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000" y="4546013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87" y="4554923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8" y="966925"/>
            <a:ext cx="2461884" cy="521903"/>
          </a:xfrm>
          <a:prstGeom prst="borderCallout1">
            <a:avLst>
              <a:gd name="adj1" fmla="val 48819"/>
              <a:gd name="adj2" fmla="val 797"/>
              <a:gd name="adj3" fmla="val 124088"/>
              <a:gd name="adj4" fmla="val -17656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04359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21511"/>
              <a:gd name="adj4" fmla="val -147257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2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7646"/>
              <a:gd name="adj4" fmla="val -12448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7.0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956759" y="5238532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Three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325816" y="566719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(4) Winners={1,2}, 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5083117" y="566719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6323560" y="540138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6" name="Graphic 265" descr="Checkmark">
            <a:extLst>
              <a:ext uri="{FF2B5EF4-FFF2-40B4-BE49-F238E27FC236}">
                <a16:creationId xmlns:a16="http://schemas.microsoft.com/office/drawing/2014/main" id="{56DDD6E2-B3F0-4084-940D-C2F2E4DB0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643" y="5543796"/>
            <a:ext cx="240482" cy="373631"/>
          </a:xfrm>
          <a:prstGeom prst="rect">
            <a:avLst/>
          </a:prstGeom>
        </p:spPr>
      </p:pic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pic>
        <p:nvPicPr>
          <p:cNvPr id="268" name="Graphic 267" descr="Checkmark">
            <a:extLst>
              <a:ext uri="{FF2B5EF4-FFF2-40B4-BE49-F238E27FC236}">
                <a16:creationId xmlns:a16="http://schemas.microsoft.com/office/drawing/2014/main" id="{1D8079AB-AACB-481B-AF67-664740F3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045" y="5573621"/>
            <a:ext cx="240482" cy="373631"/>
          </a:xfrm>
          <a:prstGeom prst="rect">
            <a:avLst/>
          </a:prstGeom>
        </p:spPr>
      </p:pic>
      <p:sp>
        <p:nvSpPr>
          <p:cNvPr id="269" name="Callout: Line 268">
            <a:extLst>
              <a:ext uri="{FF2B5EF4-FFF2-40B4-BE49-F238E27FC236}">
                <a16:creationId xmlns:a16="http://schemas.microsoft.com/office/drawing/2014/main" id="{5250A958-53A6-4CAA-BF49-CAC62B5ACDAF}"/>
              </a:ext>
            </a:extLst>
          </p:cNvPr>
          <p:cNvSpPr/>
          <p:nvPr/>
        </p:nvSpPr>
        <p:spPr bwMode="auto">
          <a:xfrm>
            <a:off x="8956759" y="43655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5608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5768936" y="1439807"/>
            <a:ext cx="2678063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6273715" y="2542833"/>
            <a:ext cx="269484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 continue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6146711" y="-11118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6989960" y="123896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7487736" y="234320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128771" y="1624916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(5) Winners={1,2,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124400" y="2753246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(6) Winners={1,2,5,6},act=3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124400" y="3696910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(7) Winners={1,2,5,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6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283" y="1251285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6747483" y="3622114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8004535" y="340415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103592" y="471560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(8) Winners={1,2,5,6},act=3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7253454" y="4611657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8539257" y="438369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437" y="4545520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495" y="4501837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7" y="966925"/>
            <a:ext cx="2757007" cy="521903"/>
          </a:xfrm>
          <a:prstGeom prst="borderCallout1">
            <a:avLst>
              <a:gd name="adj1" fmla="val 48819"/>
              <a:gd name="adj2" fmla="val 797"/>
              <a:gd name="adj3" fmla="val 117647"/>
              <a:gd name="adj4" fmla="val -6385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with higher than 4.0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25290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8322"/>
              <a:gd name="adj4" fmla="val -4401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16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1205"/>
              <a:gd name="adj4" fmla="val -2175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804359" y="42131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04764"/>
              <a:gd name="adj4" fmla="val -7075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1.5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111708" y="57292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(9) Winners={1,2,5,6,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7831288" y="564000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9068838" y="5468528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sp>
        <p:nvSpPr>
          <p:cNvPr id="198" name="Callout: Line 197">
            <a:extLst>
              <a:ext uri="{FF2B5EF4-FFF2-40B4-BE49-F238E27FC236}">
                <a16:creationId xmlns:a16="http://schemas.microsoft.com/office/drawing/2014/main" id="{3531ACB9-9171-4E08-91DA-E6ED81E59CB5}"/>
              </a:ext>
            </a:extLst>
          </p:cNvPr>
          <p:cNvSpPr/>
          <p:nvPr/>
        </p:nvSpPr>
        <p:spPr bwMode="auto">
          <a:xfrm>
            <a:off x="8834358" y="5225358"/>
            <a:ext cx="2657132" cy="521903"/>
          </a:xfrm>
          <a:prstGeom prst="borderCallout1">
            <a:avLst>
              <a:gd name="adj1" fmla="val 101638"/>
              <a:gd name="adj2" fmla="val 47862"/>
              <a:gd name="adj3" fmla="val 113781"/>
              <a:gd name="adj4" fmla="val 1367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1.7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pic>
        <p:nvPicPr>
          <p:cNvPr id="200" name="Graphic 199" descr="Checkmark">
            <a:extLst>
              <a:ext uri="{FF2B5EF4-FFF2-40B4-BE49-F238E27FC236}">
                <a16:creationId xmlns:a16="http://schemas.microsoft.com/office/drawing/2014/main" id="{6AA1CDA3-490D-4582-B0D1-F73E55F0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834" y="3532376"/>
            <a:ext cx="240482" cy="373631"/>
          </a:xfrm>
          <a:prstGeom prst="rect">
            <a:avLst/>
          </a:prstGeom>
        </p:spPr>
      </p:pic>
      <p:pic>
        <p:nvPicPr>
          <p:cNvPr id="201" name="Graphic 200" descr="Checkmark">
            <a:extLst>
              <a:ext uri="{FF2B5EF4-FFF2-40B4-BE49-F238E27FC236}">
                <a16:creationId xmlns:a16="http://schemas.microsoft.com/office/drawing/2014/main" id="{F12A2D9C-810C-48E5-B092-82832660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82" y="3532375"/>
            <a:ext cx="240482" cy="373631"/>
          </a:xfrm>
          <a:prstGeom prst="rect">
            <a:avLst/>
          </a:prstGeom>
        </p:spPr>
      </p:pic>
      <p:pic>
        <p:nvPicPr>
          <p:cNvPr id="202" name="Graphic 201" descr="Checkmark">
            <a:extLst>
              <a:ext uri="{FF2B5EF4-FFF2-40B4-BE49-F238E27FC236}">
                <a16:creationId xmlns:a16="http://schemas.microsoft.com/office/drawing/2014/main" id="{909028B7-B136-42A9-8969-BF447004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575" y="3544498"/>
            <a:ext cx="240482" cy="373631"/>
          </a:xfrm>
          <a:prstGeom prst="rect">
            <a:avLst/>
          </a:prstGeom>
        </p:spPr>
      </p:pic>
      <p:pic>
        <p:nvPicPr>
          <p:cNvPr id="203" name="Graphic 202" descr="Checkmark">
            <a:extLst>
              <a:ext uri="{FF2B5EF4-FFF2-40B4-BE49-F238E27FC236}">
                <a16:creationId xmlns:a16="http://schemas.microsoft.com/office/drawing/2014/main" id="{09853B87-B9D8-4407-BF6D-D203B5951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375" y="3550864"/>
            <a:ext cx="240482" cy="3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0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Inhibition – Top view on columns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332D44-71BD-4F43-8BFE-DA49365DFD34}"/>
              </a:ext>
            </a:extLst>
          </p:cNvPr>
          <p:cNvGrpSpPr/>
          <p:nvPr/>
        </p:nvGrpSpPr>
        <p:grpSpPr>
          <a:xfrm>
            <a:off x="6276313" y="1669229"/>
            <a:ext cx="4505678" cy="1598728"/>
            <a:chOff x="6108224" y="1997118"/>
            <a:chExt cx="4505678" cy="1598728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AC9F68A-C8F3-43FE-84EC-4D65224FA64C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71CD9DD1-B2F5-4225-B24F-FAF5CCE80A1A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0183BCB-04B3-4AE2-9875-622097054E52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A13928EF-CE18-4173-A816-FD5A826816D4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B7B36C40-F807-4968-AF98-E5A8C4F48CE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5873F03-930E-4922-8336-39720CE02161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D5D74EF-6A85-4AE5-A862-C613F81972B1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FE577F5-06E3-40FC-ACB7-2B58ACE300D0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4DDFCDA-5AFA-4C9D-ACD5-7CD11A68E8A4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BE77392A-0931-4AF7-8A38-5BB66C3D0552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B6848BE-31A0-4FFD-82A4-297C23FE4AEB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5FAD778-044C-4996-8732-093E44DCEE17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6C7076D-20BC-4BBD-B968-886497ABC4E0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D7C095BD-EF7B-412F-953F-B15007481255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EBE7899-CEBA-4B2B-A06D-CA94A6F0F57F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241682F-FD2B-4B37-AE35-70F67428F3A7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AE69CEE-79AE-4448-AB66-2B8ADDFFC7C7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EA9756B-4007-4D18-AC9E-D4132849262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A5D8179-E44D-45AC-8592-A2076A1359CB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AD7ED16E-CE8A-40F6-B2EB-C64964173F01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541F310C-1D46-40D9-964D-3D46B5049444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076392A-2020-4461-A116-30FF06FE595C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5F617C9E-83BD-479E-8960-4B9DDB41F404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0451775-0CDE-4494-A857-1F6BD4AB60D1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86532541-35EF-43D7-89AB-9DC12624814B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FC3D80B0-F3E2-4890-9CF8-F0D7B06664B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FBE9094-950F-448E-8AC2-086B00A1BB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5EE0BD-6C50-49DB-9190-52D1BCB4F11D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87FD9750-0AAE-4194-9889-49D26F0458DF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14DB3E8-B81E-4E38-920E-000E6F319A5C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09B1257-1737-48EF-8BD4-DC47C229FC04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B320ED5F-F88E-4E44-8069-A74AA546730A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DF6B51D7-8652-41E1-B3D7-019A6CCE6505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0602ED3-E8EB-4EFB-869D-FD2C2701CE8B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C648B7C4-56C3-413E-BD98-F1497E31C51D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3BF8104-DDE0-413B-A1BC-3A76951337B8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F4AAEF6-A4B8-474B-8E57-EEF3A42F8AF9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F14A972-1B90-4F7C-8A19-F0A9DCF13ABD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2BD1CD12-43C7-4EE3-8BFC-FD13CA7BAEF4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46EDFF-6ACB-4EE5-96F4-265F8FFCC176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A395C3-EE52-4A24-BEE3-8BF55D13C716}"/>
              </a:ext>
            </a:extLst>
          </p:cNvPr>
          <p:cNvSpPr/>
          <p:nvPr/>
        </p:nvSpPr>
        <p:spPr bwMode="auto">
          <a:xfrm>
            <a:off x="569259" y="1574869"/>
            <a:ext cx="1469295" cy="1336741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8BD078E1-0FC3-4C47-91A7-E6B444E7EC46}"/>
              </a:ext>
            </a:extLst>
          </p:cNvPr>
          <p:cNvGrpSpPr/>
          <p:nvPr/>
        </p:nvGrpSpPr>
        <p:grpSpPr>
          <a:xfrm>
            <a:off x="659925" y="1699042"/>
            <a:ext cx="4505678" cy="1598728"/>
            <a:chOff x="6108224" y="1997118"/>
            <a:chExt cx="4505678" cy="1598728"/>
          </a:xfrm>
        </p:grpSpPr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810104C9-71AE-4FE4-B753-F7BCD8B0A065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1F5D95-E3C7-4FF4-B493-85312161BB38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EB81CB75-DD42-4CCF-90CB-6BADDD0DB265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B3A267DE-306E-4AA5-8BF1-C2B5DE366FDF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F3E2ACFE-67A9-4B59-8FF8-D2A1B15E882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651A207-C63F-43E0-8BCC-C3CCA8EDB304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D2F7D94-EF32-439E-BDA6-3D631D121A0B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21641E07-ED5E-4F55-A338-00DA8767602F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2F57DB6-93EB-4483-8C93-EE31DCDF33DE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04DAEF2-3A84-45B9-80FA-515DDDD5CB90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1FAE16CA-EC2C-4353-A96D-46B2F272CEC2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02C2662-520E-496F-8181-54438D66845F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EC2ED467-2ACA-4C9F-B2A3-4FF3B496B568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A8EEA7A1-EA3F-4CBE-A94B-0A1589C9B854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2B1E3FDC-09D8-46A4-A91B-9C8BAC27050A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4B85C439-D6C3-4DDC-8ABC-670F253DE203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E74C063A-A3D8-4F22-AD50-8E4AF0199CF6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861A839E-2D0D-42AC-9888-94ADC2B69FC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6A1B97D4-7214-4435-A556-8076B57DA764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403F02D3-6565-4F27-AE7B-170C3FB90F20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E50BFB3-81D7-41AC-8CDF-C65E69799708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B6C03B6F-6DA6-4329-B9F3-DEE1FD3D31FA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4CD09C9B-3A9D-4795-B84E-35EF21F6E49F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00997426-887F-4544-8B8E-C393B4532575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6047CAA4-557B-413E-849E-C6270AEAAEB6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8F5EB5A-6D74-4233-B77D-D053E3378A2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087B59A2-7C00-4CDC-9219-8B4DAFE433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267F3A3-AE05-420F-8B5E-37E8853896C3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16349DC7-72B6-491E-B817-A618A9273790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76D43F8-7A4C-418D-B65B-C2EF46DC5CE0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85835731-8512-4FF2-B9F9-8FF3EE4D3FDB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4B1EE332-C91A-40CA-8EEC-6274316B328B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D5A6800-AC8F-4726-8E96-52329170AD4D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34864A42-5947-41F5-A75B-FD7FB9E9C071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B24A3674-AD3F-402E-9AE3-41AA0E6B233E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843E6955-AC45-4F4E-8CF9-75B86D805B3B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B7892E4-5B02-434B-8203-8DF263EE41D4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81CB735A-DD2B-472E-9863-FF5801D89BA8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DEEEF45-764F-464E-9B38-E180B92F3296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AA3400E2-3CD8-47DE-AB90-77CA4D6901A0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DB0419FF-CAB6-479F-A9B7-DC544ACE31B9}"/>
              </a:ext>
            </a:extLst>
          </p:cNvPr>
          <p:cNvCxnSpPr>
            <a:stCxn id="508" idx="1"/>
            <a:endCxn id="508" idx="5"/>
          </p:cNvCxnSpPr>
          <p:nvPr/>
        </p:nvCxnSpPr>
        <p:spPr>
          <a:xfrm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4A9EAF5F-3D9D-40FD-A060-D21CA9903F6E}"/>
              </a:ext>
            </a:extLst>
          </p:cNvPr>
          <p:cNvCxnSpPr>
            <a:stCxn id="508" idx="7"/>
            <a:endCxn id="508" idx="3"/>
          </p:cNvCxnSpPr>
          <p:nvPr/>
        </p:nvCxnSpPr>
        <p:spPr>
          <a:xfrm flipH="1"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64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Global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6836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20% =&gt; 2 columns can be inhibited.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Chose 2 columns with highest overlap: </a:t>
            </a:r>
            <a:r>
              <a:rPr lang="en-US" sz="2800" b="1" i="1" dirty="0"/>
              <a:t>o(k)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dirty="0"/>
              <a:t>o(</a:t>
            </a:r>
            <a:r>
              <a:rPr lang="en-US" sz="2000" b="1" dirty="0"/>
              <a:t>0</a:t>
            </a:r>
            <a:r>
              <a:rPr lang="en-US" sz="2800" b="1" dirty="0"/>
              <a:t>) = </a:t>
            </a:r>
            <a:r>
              <a:rPr lang="en-US" sz="2800" dirty="0"/>
              <a:t>4</a:t>
            </a:r>
            <a:r>
              <a:rPr lang="en-US" sz="2800" b="1" dirty="0"/>
              <a:t>, o(</a:t>
            </a:r>
            <a:r>
              <a:rPr lang="en-US" sz="2000" b="1" dirty="0"/>
              <a:t>1</a:t>
            </a:r>
            <a:r>
              <a:rPr lang="en-US" sz="2800" b="1" dirty="0"/>
              <a:t>) = </a:t>
            </a:r>
            <a:r>
              <a:rPr lang="en-US" sz="2800" dirty="0"/>
              <a:t>0</a:t>
            </a:r>
            <a:r>
              <a:rPr lang="en-US" sz="2800" b="1" dirty="0"/>
              <a:t>, o(</a:t>
            </a:r>
            <a:r>
              <a:rPr lang="en-US" sz="2000" b="1" dirty="0"/>
              <a:t>2</a:t>
            </a:r>
            <a:r>
              <a:rPr lang="en-US" sz="2800" b="1" dirty="0"/>
              <a:t>) = </a:t>
            </a:r>
            <a:r>
              <a:rPr lang="en-US" sz="2800" dirty="0"/>
              <a:t>3</a:t>
            </a:r>
            <a:r>
              <a:rPr lang="en-US" sz="2800" b="1" dirty="0"/>
              <a:t> </a:t>
            </a:r>
            <a:r>
              <a:rPr lang="en-US" sz="2800" dirty="0"/>
              <a:t>=&gt; active columns = {</a:t>
            </a:r>
            <a:r>
              <a:rPr lang="en-US" sz="2000" b="1" dirty="0"/>
              <a:t>0,2</a:t>
            </a:r>
            <a:r>
              <a:rPr lang="en-US" sz="2800" dirty="0"/>
              <a:t>}</a:t>
            </a:r>
            <a:endParaRPr lang="de-DE" sz="2800" dirty="0"/>
          </a:p>
          <a:p>
            <a:endParaRPr lang="de-DE" sz="2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02B2BC-42AE-4195-B685-F9821F65AF09}"/>
              </a:ext>
            </a:extLst>
          </p:cNvPr>
          <p:cNvGrpSpPr/>
          <p:nvPr/>
        </p:nvGrpSpPr>
        <p:grpSpPr>
          <a:xfrm>
            <a:off x="3265451" y="3497262"/>
            <a:ext cx="5126146" cy="1372166"/>
            <a:chOff x="3139185" y="3178576"/>
            <a:chExt cx="5126146" cy="13721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E96965-3450-467D-BB44-2279674263A7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7A79C2FC-47A1-4C29-AAD1-C9A7FD92947E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13027BEE-0FD8-464D-9B53-789360FE56F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" name="Flowchart: Magnetic Disk 5">
                <a:extLst>
                  <a:ext uri="{FF2B5EF4-FFF2-40B4-BE49-F238E27FC236}">
                    <a16:creationId xmlns:a16="http://schemas.microsoft.com/office/drawing/2014/main" id="{68764B93-378C-4A99-85AA-788F5722AE50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AC9EFDEE-A691-475B-BBEA-B72262A49C40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EB0F5047-3FD3-47B3-A3BD-09380F4DC236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B94A71-551F-4B35-8D9E-AFE8ADA4F725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1" name="Flowchart: Magnetic Disk 10">
                <a:extLst>
                  <a:ext uri="{FF2B5EF4-FFF2-40B4-BE49-F238E27FC236}">
                    <a16:creationId xmlns:a16="http://schemas.microsoft.com/office/drawing/2014/main" id="{3A92E5C2-825D-41D1-899B-12C4FE91DB73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2" name="Flowchart: Magnetic Disk 11">
                <a:extLst>
                  <a:ext uri="{FF2B5EF4-FFF2-40B4-BE49-F238E27FC236}">
                    <a16:creationId xmlns:a16="http://schemas.microsoft.com/office/drawing/2014/main" id="{DE933717-B126-4CEA-9A93-AD37DF4EE1D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" name="Flowchart: Magnetic Disk 12">
                <a:extLst>
                  <a:ext uri="{FF2B5EF4-FFF2-40B4-BE49-F238E27FC236}">
                    <a16:creationId xmlns:a16="http://schemas.microsoft.com/office/drawing/2014/main" id="{9F9651B7-437A-446B-ADE4-316A71F2280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28514325-76BB-490C-B852-D9AED792FEA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" name="Flowchart: Magnetic Disk 14">
                <a:extLst>
                  <a:ext uri="{FF2B5EF4-FFF2-40B4-BE49-F238E27FC236}">
                    <a16:creationId xmlns:a16="http://schemas.microsoft.com/office/drawing/2014/main" id="{720D9833-4815-4E77-B24D-CE7477C1E9E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62EECB-C442-4913-BB15-827A5E7A61C0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7" name="Flowchart: Magnetic Disk 16">
                <a:extLst>
                  <a:ext uri="{FF2B5EF4-FFF2-40B4-BE49-F238E27FC236}">
                    <a16:creationId xmlns:a16="http://schemas.microsoft.com/office/drawing/2014/main" id="{6DCB0E28-AAC8-47CC-8E1A-17AD48F1736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" name="Flowchart: Magnetic Disk 17">
                <a:extLst>
                  <a:ext uri="{FF2B5EF4-FFF2-40B4-BE49-F238E27FC236}">
                    <a16:creationId xmlns:a16="http://schemas.microsoft.com/office/drawing/2014/main" id="{189A7048-953C-4EB9-BD6E-4D17A6D181C0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9" name="Flowchart: Magnetic Disk 18">
                <a:extLst>
                  <a:ext uri="{FF2B5EF4-FFF2-40B4-BE49-F238E27FC236}">
                    <a16:creationId xmlns:a16="http://schemas.microsoft.com/office/drawing/2014/main" id="{F64C4675-46ED-4FF0-AB52-61194AFC858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0" name="Flowchart: Magnetic Disk 19">
                <a:extLst>
                  <a:ext uri="{FF2B5EF4-FFF2-40B4-BE49-F238E27FC236}">
                    <a16:creationId xmlns:a16="http://schemas.microsoft.com/office/drawing/2014/main" id="{73814B94-AF7A-4A9D-991F-AE188A52853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1" name="Flowchart: Magnetic Disk 20">
                <a:extLst>
                  <a:ext uri="{FF2B5EF4-FFF2-40B4-BE49-F238E27FC236}">
                    <a16:creationId xmlns:a16="http://schemas.microsoft.com/office/drawing/2014/main" id="{D510D9F0-07E9-4913-80C0-157D1914F7E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2728DE-56D8-4946-B3F2-182E40AE924C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23" name="Flowchart: Magnetic Disk 22">
                <a:extLst>
                  <a:ext uri="{FF2B5EF4-FFF2-40B4-BE49-F238E27FC236}">
                    <a16:creationId xmlns:a16="http://schemas.microsoft.com/office/drawing/2014/main" id="{FA4A5CFE-8366-491B-ADC5-34CC33780B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4" name="Flowchart: Magnetic Disk 23">
                <a:extLst>
                  <a:ext uri="{FF2B5EF4-FFF2-40B4-BE49-F238E27FC236}">
                    <a16:creationId xmlns:a16="http://schemas.microsoft.com/office/drawing/2014/main" id="{450558ED-68D5-417B-955A-9A16006F1DC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5" name="Flowchart: Magnetic Disk 24">
                <a:extLst>
                  <a:ext uri="{FF2B5EF4-FFF2-40B4-BE49-F238E27FC236}">
                    <a16:creationId xmlns:a16="http://schemas.microsoft.com/office/drawing/2014/main" id="{A3FA7A6C-683C-42B4-9F55-E251B59D3E0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6" name="Flowchart: Magnetic Disk 25">
                <a:extLst>
                  <a:ext uri="{FF2B5EF4-FFF2-40B4-BE49-F238E27FC236}">
                    <a16:creationId xmlns:a16="http://schemas.microsoft.com/office/drawing/2014/main" id="{78116B7D-2D6A-4EBA-8A7B-CEB9FB34E4B8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7" name="Flowchart: Magnetic Disk 26">
                <a:extLst>
                  <a:ext uri="{FF2B5EF4-FFF2-40B4-BE49-F238E27FC236}">
                    <a16:creationId xmlns:a16="http://schemas.microsoft.com/office/drawing/2014/main" id="{E338B425-68E5-4D1E-91E1-41E56E81BD3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C58AA2-B14E-4C67-B9DB-877EC7F8BD14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29" name="Flowchart: Magnetic Disk 28">
                <a:extLst>
                  <a:ext uri="{FF2B5EF4-FFF2-40B4-BE49-F238E27FC236}">
                    <a16:creationId xmlns:a16="http://schemas.microsoft.com/office/drawing/2014/main" id="{7CF206C5-62B3-4067-9612-C99282E81F2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0" name="Flowchart: Magnetic Disk 29">
                <a:extLst>
                  <a:ext uri="{FF2B5EF4-FFF2-40B4-BE49-F238E27FC236}">
                    <a16:creationId xmlns:a16="http://schemas.microsoft.com/office/drawing/2014/main" id="{CDED08B5-F0FB-4404-A534-BFAA7DFA90A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4A7F50D3-F224-4C81-AC23-519FE78F4A3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2" name="Flowchart: Magnetic Disk 31">
                <a:extLst>
                  <a:ext uri="{FF2B5EF4-FFF2-40B4-BE49-F238E27FC236}">
                    <a16:creationId xmlns:a16="http://schemas.microsoft.com/office/drawing/2014/main" id="{CE5C44BB-4B5F-476D-B7D9-5C96D9F5BFC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FABF331-72F4-4A92-8CED-7F7C568FD95E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BFF2AE-8AB7-48CF-8797-0A7C3DA48D2B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9F4F0D0-CD6D-4D66-8728-9DF6B7EAE2B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6" name="Flowchart: Magnetic Disk 35">
                <a:extLst>
                  <a:ext uri="{FF2B5EF4-FFF2-40B4-BE49-F238E27FC236}">
                    <a16:creationId xmlns:a16="http://schemas.microsoft.com/office/drawing/2014/main" id="{68DEC4B0-BCF0-47F2-AFD8-7D8EA2AAF6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2C056984-AED0-497C-BBD8-0330F66C00BA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lowchart: Magnetic Disk 37">
                <a:extLst>
                  <a:ext uri="{FF2B5EF4-FFF2-40B4-BE49-F238E27FC236}">
                    <a16:creationId xmlns:a16="http://schemas.microsoft.com/office/drawing/2014/main" id="{D2D5444F-AB12-4759-AA08-DF075D494A25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9" name="Flowchart: Magnetic Disk 38">
                <a:extLst>
                  <a:ext uri="{FF2B5EF4-FFF2-40B4-BE49-F238E27FC236}">
                    <a16:creationId xmlns:a16="http://schemas.microsoft.com/office/drawing/2014/main" id="{640542FF-D312-4E42-9BB2-2326611CA8E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BF0723-13E7-4EEB-93B5-DFF4C0A080F0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41" name="Flowchart: Magnetic Disk 40">
                <a:extLst>
                  <a:ext uri="{FF2B5EF4-FFF2-40B4-BE49-F238E27FC236}">
                    <a16:creationId xmlns:a16="http://schemas.microsoft.com/office/drawing/2014/main" id="{E3EA0888-9580-4CB0-B4D8-144ACD1538C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lowchart: Magnetic Disk 41">
                <a:extLst>
                  <a:ext uri="{FF2B5EF4-FFF2-40B4-BE49-F238E27FC236}">
                    <a16:creationId xmlns:a16="http://schemas.microsoft.com/office/drawing/2014/main" id="{A5864BA3-6856-4748-B834-DF741FC4EB4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3" name="Flowchart: Magnetic Disk 42">
                <a:extLst>
                  <a:ext uri="{FF2B5EF4-FFF2-40B4-BE49-F238E27FC236}">
                    <a16:creationId xmlns:a16="http://schemas.microsoft.com/office/drawing/2014/main" id="{9621B574-F799-4FBD-8F58-E0A7CA3D244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lowchart: Magnetic Disk 43">
                <a:extLst>
                  <a:ext uri="{FF2B5EF4-FFF2-40B4-BE49-F238E27FC236}">
                    <a16:creationId xmlns:a16="http://schemas.microsoft.com/office/drawing/2014/main" id="{BC58A19F-5DC7-4225-A529-18C8FF690DE2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5" name="Flowchart: Magnetic Disk 44">
                <a:extLst>
                  <a:ext uri="{FF2B5EF4-FFF2-40B4-BE49-F238E27FC236}">
                    <a16:creationId xmlns:a16="http://schemas.microsoft.com/office/drawing/2014/main" id="{9CA7705D-D0DF-4A61-84DE-5CD38FD9954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E9FDCFE-E128-441C-B624-19E02AA9DF33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47" name="Flowchart: Magnetic Disk 46">
                <a:extLst>
                  <a:ext uri="{FF2B5EF4-FFF2-40B4-BE49-F238E27FC236}">
                    <a16:creationId xmlns:a16="http://schemas.microsoft.com/office/drawing/2014/main" id="{F7187134-471C-4AA8-9C78-92160939ED1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8" name="Flowchart: Magnetic Disk 47">
                <a:extLst>
                  <a:ext uri="{FF2B5EF4-FFF2-40B4-BE49-F238E27FC236}">
                    <a16:creationId xmlns:a16="http://schemas.microsoft.com/office/drawing/2014/main" id="{53D7A79C-06FA-4866-9551-D19296E6400A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9" name="Flowchart: Magnetic Disk 48">
                <a:extLst>
                  <a:ext uri="{FF2B5EF4-FFF2-40B4-BE49-F238E27FC236}">
                    <a16:creationId xmlns:a16="http://schemas.microsoft.com/office/drawing/2014/main" id="{E191FDBB-5A36-43B4-B0FF-508619DB74F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0" name="Flowchart: Magnetic Disk 49">
                <a:extLst>
                  <a:ext uri="{FF2B5EF4-FFF2-40B4-BE49-F238E27FC236}">
                    <a16:creationId xmlns:a16="http://schemas.microsoft.com/office/drawing/2014/main" id="{7A09F25F-D29A-413B-9110-C6987FC86534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1" name="Flowchart: Magnetic Disk 50">
                <a:extLst>
                  <a:ext uri="{FF2B5EF4-FFF2-40B4-BE49-F238E27FC236}">
                    <a16:creationId xmlns:a16="http://schemas.microsoft.com/office/drawing/2014/main" id="{186B4BB7-02F6-4A37-BD90-2E971273CF8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CA38A5E-CC55-4EDF-95E2-64719E5EBDC5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53" name="Flowchart: Magnetic Disk 52">
                <a:extLst>
                  <a:ext uri="{FF2B5EF4-FFF2-40B4-BE49-F238E27FC236}">
                    <a16:creationId xmlns:a16="http://schemas.microsoft.com/office/drawing/2014/main" id="{94204C8C-378A-4600-BB84-BDCA26612449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4" name="Flowchart: Magnetic Disk 53">
                <a:extLst>
                  <a:ext uri="{FF2B5EF4-FFF2-40B4-BE49-F238E27FC236}">
                    <a16:creationId xmlns:a16="http://schemas.microsoft.com/office/drawing/2014/main" id="{BEEADAAD-5333-4BF2-8022-C4396987F943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5" name="Flowchart: Magnetic Disk 54">
                <a:extLst>
                  <a:ext uri="{FF2B5EF4-FFF2-40B4-BE49-F238E27FC236}">
                    <a16:creationId xmlns:a16="http://schemas.microsoft.com/office/drawing/2014/main" id="{BE4DB30B-9110-483D-BAA7-5FC3CD8B7BB1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6" name="Flowchart: Magnetic Disk 55">
                <a:extLst>
                  <a:ext uri="{FF2B5EF4-FFF2-40B4-BE49-F238E27FC236}">
                    <a16:creationId xmlns:a16="http://schemas.microsoft.com/office/drawing/2014/main" id="{0BD4485C-BCA1-4CA3-8C63-58918DFA905D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7" name="Flowchart: Magnetic Disk 56">
                <a:extLst>
                  <a:ext uri="{FF2B5EF4-FFF2-40B4-BE49-F238E27FC236}">
                    <a16:creationId xmlns:a16="http://schemas.microsoft.com/office/drawing/2014/main" id="{ED644AE9-7932-4F79-8687-8537D05A28B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5811E8-6451-414D-87B2-B88847C8136C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59" name="Flowchart: Magnetic Disk 58">
                <a:extLst>
                  <a:ext uri="{FF2B5EF4-FFF2-40B4-BE49-F238E27FC236}">
                    <a16:creationId xmlns:a16="http://schemas.microsoft.com/office/drawing/2014/main" id="{3BE9D7FA-CC6E-426E-BE0C-9233E1C640B6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0" name="Flowchart: Magnetic Disk 59">
                <a:extLst>
                  <a:ext uri="{FF2B5EF4-FFF2-40B4-BE49-F238E27FC236}">
                    <a16:creationId xmlns:a16="http://schemas.microsoft.com/office/drawing/2014/main" id="{F50E54DB-2624-41E0-BA8D-108576260C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1" name="Flowchart: Magnetic Disk 60">
                <a:extLst>
                  <a:ext uri="{FF2B5EF4-FFF2-40B4-BE49-F238E27FC236}">
                    <a16:creationId xmlns:a16="http://schemas.microsoft.com/office/drawing/2014/main" id="{C95549A4-B404-4AB1-AAAC-8EBBC3D0B099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2" name="Flowchart: Magnetic Disk 61">
                <a:extLst>
                  <a:ext uri="{FF2B5EF4-FFF2-40B4-BE49-F238E27FC236}">
                    <a16:creationId xmlns:a16="http://schemas.microsoft.com/office/drawing/2014/main" id="{F8EB4B61-1F54-4360-A1CD-37D476B60177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3" name="Flowchart: Magnetic Disk 62">
                <a:extLst>
                  <a:ext uri="{FF2B5EF4-FFF2-40B4-BE49-F238E27FC236}">
                    <a16:creationId xmlns:a16="http://schemas.microsoft.com/office/drawing/2014/main" id="{B3A3C350-12FC-4CF6-8086-D7FD34A06A4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18DC4B3-ECE9-405C-919B-0689455F1B2C}"/>
              </a:ext>
            </a:extLst>
          </p:cNvPr>
          <p:cNvSpPr/>
          <p:nvPr/>
        </p:nvSpPr>
        <p:spPr bwMode="auto">
          <a:xfrm>
            <a:off x="40395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D8E0AA-0241-4981-AE56-6D6D0E66BBF5}"/>
              </a:ext>
            </a:extLst>
          </p:cNvPr>
          <p:cNvSpPr/>
          <p:nvPr/>
        </p:nvSpPr>
        <p:spPr bwMode="auto">
          <a:xfrm>
            <a:off x="439844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2B607F2-1352-4326-BC05-B4D15E332022}"/>
              </a:ext>
            </a:extLst>
          </p:cNvPr>
          <p:cNvSpPr/>
          <p:nvPr/>
        </p:nvSpPr>
        <p:spPr bwMode="auto">
          <a:xfrm>
            <a:off x="47583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B17D8D-895D-4D6A-874A-853D0D7422FF}"/>
              </a:ext>
            </a:extLst>
          </p:cNvPr>
          <p:cNvSpPr/>
          <p:nvPr/>
        </p:nvSpPr>
        <p:spPr bwMode="auto">
          <a:xfrm>
            <a:off x="511817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939F9-5207-4BA8-ACC7-B304D164F6FC}"/>
              </a:ext>
            </a:extLst>
          </p:cNvPr>
          <p:cNvSpPr/>
          <p:nvPr/>
        </p:nvSpPr>
        <p:spPr bwMode="auto">
          <a:xfrm>
            <a:off x="367515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3710FF-C265-4362-B122-E0D124A197AB}"/>
              </a:ext>
            </a:extLst>
          </p:cNvPr>
          <p:cNvSpPr/>
          <p:nvPr/>
        </p:nvSpPr>
        <p:spPr bwMode="auto">
          <a:xfrm>
            <a:off x="331208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C26FA7-303A-4D70-9EA9-D22BC071807B}"/>
              </a:ext>
            </a:extLst>
          </p:cNvPr>
          <p:cNvSpPr/>
          <p:nvPr/>
        </p:nvSpPr>
        <p:spPr bwMode="auto">
          <a:xfrm>
            <a:off x="29468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213B31-C470-46DB-9F1D-DC417173098E}"/>
              </a:ext>
            </a:extLst>
          </p:cNvPr>
          <p:cNvSpPr/>
          <p:nvPr/>
        </p:nvSpPr>
        <p:spPr bwMode="auto">
          <a:xfrm>
            <a:off x="258374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83E4538-B031-411D-8CC2-DB0936C461BB}"/>
              </a:ext>
            </a:extLst>
          </p:cNvPr>
          <p:cNvSpPr/>
          <p:nvPr/>
        </p:nvSpPr>
        <p:spPr bwMode="auto">
          <a:xfrm>
            <a:off x="221113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1C5BC9-E44A-4B0D-9371-B4ACAF82021E}"/>
              </a:ext>
            </a:extLst>
          </p:cNvPr>
          <p:cNvSpPr/>
          <p:nvPr/>
        </p:nvSpPr>
        <p:spPr bwMode="auto">
          <a:xfrm>
            <a:off x="18480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29D760F-CBF2-44A3-8FF4-6A44F9B3596B}"/>
              </a:ext>
            </a:extLst>
          </p:cNvPr>
          <p:cNvSpPr/>
          <p:nvPr/>
        </p:nvSpPr>
        <p:spPr bwMode="auto">
          <a:xfrm>
            <a:off x="76856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A5BC99-3E99-44C4-A213-A4D3C19A517A}"/>
              </a:ext>
            </a:extLst>
          </p:cNvPr>
          <p:cNvSpPr/>
          <p:nvPr/>
        </p:nvSpPr>
        <p:spPr bwMode="auto">
          <a:xfrm>
            <a:off x="804452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9D23EC7-5AC1-4F9A-BD64-F0DC2EE286FC}"/>
              </a:ext>
            </a:extLst>
          </p:cNvPr>
          <p:cNvSpPr/>
          <p:nvPr/>
        </p:nvSpPr>
        <p:spPr bwMode="auto">
          <a:xfrm>
            <a:off x="84043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A30B30-7D96-4077-8AD2-D9DB2D5B45B7}"/>
              </a:ext>
            </a:extLst>
          </p:cNvPr>
          <p:cNvSpPr/>
          <p:nvPr/>
        </p:nvSpPr>
        <p:spPr bwMode="auto">
          <a:xfrm>
            <a:off x="876425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F79F3-F702-4A65-8F71-D567EA8A52A0}"/>
              </a:ext>
            </a:extLst>
          </p:cNvPr>
          <p:cNvSpPr/>
          <p:nvPr/>
        </p:nvSpPr>
        <p:spPr bwMode="auto">
          <a:xfrm>
            <a:off x="732123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81D2BA-1F1E-4EB6-95DE-4ADAEBAB9269}"/>
              </a:ext>
            </a:extLst>
          </p:cNvPr>
          <p:cNvSpPr/>
          <p:nvPr/>
        </p:nvSpPr>
        <p:spPr bwMode="auto">
          <a:xfrm>
            <a:off x="695817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4514823-AA55-486C-A14D-8201D8BCE012}"/>
              </a:ext>
            </a:extLst>
          </p:cNvPr>
          <p:cNvSpPr/>
          <p:nvPr/>
        </p:nvSpPr>
        <p:spPr bwMode="auto">
          <a:xfrm>
            <a:off x="65928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E4FB27-5A6A-47F8-91A8-DF7358311C17}"/>
              </a:ext>
            </a:extLst>
          </p:cNvPr>
          <p:cNvSpPr/>
          <p:nvPr/>
        </p:nvSpPr>
        <p:spPr bwMode="auto">
          <a:xfrm>
            <a:off x="622982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C249E7-B48D-42B4-AB18-7D8459AC0FFE}"/>
              </a:ext>
            </a:extLst>
          </p:cNvPr>
          <p:cNvSpPr/>
          <p:nvPr/>
        </p:nvSpPr>
        <p:spPr bwMode="auto">
          <a:xfrm>
            <a:off x="585722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142A01C-8253-422A-B149-AC57B2D39DF5}"/>
              </a:ext>
            </a:extLst>
          </p:cNvPr>
          <p:cNvSpPr/>
          <p:nvPr/>
        </p:nvSpPr>
        <p:spPr bwMode="auto">
          <a:xfrm>
            <a:off x="54941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D94A62-304D-49C5-98DF-DDCD22AC959E}"/>
              </a:ext>
            </a:extLst>
          </p:cNvPr>
          <p:cNvCxnSpPr>
            <a:cxnSpLocks/>
            <a:stCxn id="8" idx="3"/>
            <a:endCxn id="78" idx="0"/>
          </p:cNvCxnSpPr>
          <p:nvPr/>
        </p:nvCxnSpPr>
        <p:spPr>
          <a:xfrm>
            <a:off x="3473503" y="4869428"/>
            <a:ext cx="1438188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BEFABD6-9E66-4906-ABAF-84D21B8AC522}"/>
              </a:ext>
            </a:extLst>
          </p:cNvPr>
          <p:cNvCxnSpPr>
            <a:cxnSpLocks/>
            <a:stCxn id="8" idx="3"/>
            <a:endCxn id="77" idx="0"/>
          </p:cNvCxnSpPr>
          <p:nvPr/>
        </p:nvCxnSpPr>
        <p:spPr>
          <a:xfrm>
            <a:off x="3473503" y="4869428"/>
            <a:ext cx="107832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6DB59C7-0265-445C-8001-A1CF7D1A3202}"/>
              </a:ext>
            </a:extLst>
          </p:cNvPr>
          <p:cNvCxnSpPr>
            <a:cxnSpLocks/>
            <a:stCxn id="8" idx="3"/>
            <a:endCxn id="104" idx="0"/>
          </p:cNvCxnSpPr>
          <p:nvPr/>
        </p:nvCxnSpPr>
        <p:spPr>
          <a:xfrm>
            <a:off x="3473503" y="4869428"/>
            <a:ext cx="2537100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81CFAEE-53AF-4F05-BCA0-26144D42532E}"/>
              </a:ext>
            </a:extLst>
          </p:cNvPr>
          <p:cNvCxnSpPr>
            <a:cxnSpLocks/>
            <a:stCxn id="8" idx="3"/>
            <a:endCxn id="105" idx="0"/>
          </p:cNvCxnSpPr>
          <p:nvPr/>
        </p:nvCxnSpPr>
        <p:spPr>
          <a:xfrm>
            <a:off x="3473503" y="4869428"/>
            <a:ext cx="2174032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9F884C7-F7E6-47DC-A46F-B7695E2C0016}"/>
              </a:ext>
            </a:extLst>
          </p:cNvPr>
          <p:cNvCxnSpPr>
            <a:cxnSpLocks/>
            <a:stCxn id="8" idx="3"/>
            <a:endCxn id="79" idx="0"/>
          </p:cNvCxnSpPr>
          <p:nvPr/>
        </p:nvCxnSpPr>
        <p:spPr>
          <a:xfrm>
            <a:off x="3473503" y="4869428"/>
            <a:ext cx="179805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0DD99E4-AA47-43E3-B932-CEE01964D502}"/>
              </a:ext>
            </a:extLst>
          </p:cNvPr>
          <p:cNvCxnSpPr>
            <a:cxnSpLocks/>
            <a:stCxn id="15" idx="3"/>
            <a:endCxn id="85" idx="0"/>
          </p:cNvCxnSpPr>
          <p:nvPr/>
        </p:nvCxnSpPr>
        <p:spPr>
          <a:xfrm flipH="1">
            <a:off x="2001450" y="4869428"/>
            <a:ext cx="1990213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6BB52B-787F-49CC-8897-1856E1A288D5}"/>
              </a:ext>
            </a:extLst>
          </p:cNvPr>
          <p:cNvCxnSpPr>
            <a:cxnSpLocks/>
            <a:stCxn id="15" idx="3"/>
            <a:endCxn id="81" idx="0"/>
          </p:cNvCxnSpPr>
          <p:nvPr/>
        </p:nvCxnSpPr>
        <p:spPr>
          <a:xfrm flipH="1">
            <a:off x="3465468" y="4869428"/>
            <a:ext cx="526195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44C9900-612C-44C2-8DE5-5A5C6BDE1F8D}"/>
              </a:ext>
            </a:extLst>
          </p:cNvPr>
          <p:cNvCxnSpPr>
            <a:cxnSpLocks/>
            <a:stCxn id="15" idx="3"/>
            <a:endCxn id="83" idx="0"/>
          </p:cNvCxnSpPr>
          <p:nvPr/>
        </p:nvCxnSpPr>
        <p:spPr>
          <a:xfrm flipH="1">
            <a:off x="2737123" y="4869428"/>
            <a:ext cx="125454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372811B-5DF9-487D-ADF1-7E7EA7D3B2C2}"/>
              </a:ext>
            </a:extLst>
          </p:cNvPr>
          <p:cNvCxnSpPr>
            <a:cxnSpLocks/>
            <a:stCxn id="15" idx="3"/>
            <a:endCxn id="80" idx="0"/>
          </p:cNvCxnSpPr>
          <p:nvPr/>
        </p:nvCxnSpPr>
        <p:spPr>
          <a:xfrm flipH="1">
            <a:off x="3828536" y="4869428"/>
            <a:ext cx="16312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D7ED4AE-EC3B-4A51-A704-5EEAA0494B6D}"/>
              </a:ext>
            </a:extLst>
          </p:cNvPr>
          <p:cNvCxnSpPr>
            <a:cxnSpLocks/>
            <a:stCxn id="15" idx="3"/>
            <a:endCxn id="76" idx="0"/>
          </p:cNvCxnSpPr>
          <p:nvPr/>
        </p:nvCxnSpPr>
        <p:spPr>
          <a:xfrm>
            <a:off x="3991663" y="4869428"/>
            <a:ext cx="20128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8BE9869-31FB-4023-AD58-10DD56F6FFC0}"/>
              </a:ext>
            </a:extLst>
          </p:cNvPr>
          <p:cNvSpPr txBox="1"/>
          <p:nvPr/>
        </p:nvSpPr>
        <p:spPr>
          <a:xfrm>
            <a:off x="3192287" y="2975150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0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0CFC79-E0F6-47B6-9CBE-9F1975ABD129}"/>
              </a:ext>
            </a:extLst>
          </p:cNvPr>
          <p:cNvSpPr txBox="1"/>
          <p:nvPr/>
        </p:nvSpPr>
        <p:spPr>
          <a:xfrm>
            <a:off x="7839035" y="2964279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9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57C0795-4E38-41FC-84DA-42B5805EDF87}"/>
              </a:ext>
            </a:extLst>
          </p:cNvPr>
          <p:cNvSpPr txBox="1"/>
          <p:nvPr/>
        </p:nvSpPr>
        <p:spPr>
          <a:xfrm>
            <a:off x="3690061" y="2979856"/>
            <a:ext cx="5665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1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5BD8094-0B05-4A05-9CE0-7346F4C9EEE0}"/>
              </a:ext>
            </a:extLst>
          </p:cNvPr>
          <p:cNvCxnSpPr>
            <a:cxnSpLocks/>
            <a:stCxn id="21" idx="3"/>
            <a:endCxn id="80" idx="0"/>
          </p:cNvCxnSpPr>
          <p:nvPr/>
        </p:nvCxnSpPr>
        <p:spPr>
          <a:xfrm flipH="1">
            <a:off x="3828536" y="4869428"/>
            <a:ext cx="680943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AF0D36-BD7B-4F1E-A613-BA73FC4AB538}"/>
              </a:ext>
            </a:extLst>
          </p:cNvPr>
          <p:cNvCxnSpPr>
            <a:cxnSpLocks/>
            <a:stCxn id="21" idx="3"/>
            <a:endCxn id="76" idx="0"/>
          </p:cNvCxnSpPr>
          <p:nvPr/>
        </p:nvCxnSpPr>
        <p:spPr>
          <a:xfrm flipH="1">
            <a:off x="4192950" y="4869428"/>
            <a:ext cx="316529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64B91AB-BAC0-4590-9986-40DF2CBD992F}"/>
              </a:ext>
            </a:extLst>
          </p:cNvPr>
          <p:cNvCxnSpPr>
            <a:cxnSpLocks/>
            <a:stCxn id="21" idx="3"/>
            <a:endCxn id="77" idx="0"/>
          </p:cNvCxnSpPr>
          <p:nvPr/>
        </p:nvCxnSpPr>
        <p:spPr>
          <a:xfrm>
            <a:off x="4509479" y="4869428"/>
            <a:ext cx="4234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80494A-2D12-4B83-A0DE-4940C5D9011E}"/>
              </a:ext>
            </a:extLst>
          </p:cNvPr>
          <p:cNvCxnSpPr>
            <a:cxnSpLocks/>
            <a:stCxn id="21" idx="3"/>
            <a:endCxn id="78" idx="0"/>
          </p:cNvCxnSpPr>
          <p:nvPr/>
        </p:nvCxnSpPr>
        <p:spPr>
          <a:xfrm>
            <a:off x="4509479" y="4869428"/>
            <a:ext cx="402212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10EAEA6-C7D6-4E48-87F9-6CD31DB7303C}"/>
              </a:ext>
            </a:extLst>
          </p:cNvPr>
          <p:cNvCxnSpPr>
            <a:cxnSpLocks/>
            <a:stCxn id="21" idx="3"/>
            <a:endCxn id="79" idx="0"/>
          </p:cNvCxnSpPr>
          <p:nvPr/>
        </p:nvCxnSpPr>
        <p:spPr>
          <a:xfrm>
            <a:off x="4509479" y="4869428"/>
            <a:ext cx="76207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56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Local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89029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Inhibition radius = 2. Means 5 columns can be reached.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50% =&gt;50% of 5 reached columns can be inhibited =&gt;2-5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Now calculate N: num of cols with bigger overlap then focusing col.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col=0, span 0,1,2=3, 50% of (3)+0.5 = (int)2, N=2 {1,2}/[2,7] (-)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col=1, span 0,1,2,3=4, 50% of (3)+0.5 = (int)2, N=1 {1}/[7]&lt;2 (+)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col=2,span  0,1,2,4=4, 50% of (2)+0.5 = (int)3, N=0 {2,7}&lt;2 (+)</a:t>
            </a:r>
            <a:endParaRPr lang="en-US" sz="2800" b="1" i="1" dirty="0"/>
          </a:p>
          <a:p>
            <a:endParaRPr lang="de-DE" sz="28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8497A-7ACB-48E5-8A48-40636B42BE14}"/>
              </a:ext>
            </a:extLst>
          </p:cNvPr>
          <p:cNvGrpSpPr/>
          <p:nvPr/>
        </p:nvGrpSpPr>
        <p:grpSpPr>
          <a:xfrm>
            <a:off x="3607614" y="5095592"/>
            <a:ext cx="5126146" cy="1372166"/>
            <a:chOff x="3139185" y="3178576"/>
            <a:chExt cx="5126146" cy="137216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59B80CB-9B07-4C75-B782-608522DC94EF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177" name="Flowchart: Magnetic Disk 176">
                <a:extLst>
                  <a:ext uri="{FF2B5EF4-FFF2-40B4-BE49-F238E27FC236}">
                    <a16:creationId xmlns:a16="http://schemas.microsoft.com/office/drawing/2014/main" id="{BF8253FD-F6A0-4E99-A6F9-2E21F5EBFBB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8" name="Flowchart: Magnetic Disk 177">
                <a:extLst>
                  <a:ext uri="{FF2B5EF4-FFF2-40B4-BE49-F238E27FC236}">
                    <a16:creationId xmlns:a16="http://schemas.microsoft.com/office/drawing/2014/main" id="{EF427D90-FC02-45CD-83CC-AB6DC02E9E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9" name="Flowchart: Magnetic Disk 178">
                <a:extLst>
                  <a:ext uri="{FF2B5EF4-FFF2-40B4-BE49-F238E27FC236}">
                    <a16:creationId xmlns:a16="http://schemas.microsoft.com/office/drawing/2014/main" id="{08289F9C-8CC3-41CA-8D74-A381EFD9B47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0" name="Flowchart: Magnetic Disk 179">
                <a:extLst>
                  <a:ext uri="{FF2B5EF4-FFF2-40B4-BE49-F238E27FC236}">
                    <a16:creationId xmlns:a16="http://schemas.microsoft.com/office/drawing/2014/main" id="{A06FCF7C-762B-4663-AB33-B68FE508EB6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1" name="Flowchart: Magnetic Disk 180">
                <a:extLst>
                  <a:ext uri="{FF2B5EF4-FFF2-40B4-BE49-F238E27FC236}">
                    <a16:creationId xmlns:a16="http://schemas.microsoft.com/office/drawing/2014/main" id="{DE4FEA58-58A2-474F-BC41-0490BFDAE20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02B0C21-71E8-4525-A32D-4E0267E3E13D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72" name="Flowchart: Magnetic Disk 171">
                <a:extLst>
                  <a:ext uri="{FF2B5EF4-FFF2-40B4-BE49-F238E27FC236}">
                    <a16:creationId xmlns:a16="http://schemas.microsoft.com/office/drawing/2014/main" id="{4AC96981-C500-46F2-996A-5D667FE256F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3" name="Flowchart: Magnetic Disk 172">
                <a:extLst>
                  <a:ext uri="{FF2B5EF4-FFF2-40B4-BE49-F238E27FC236}">
                    <a16:creationId xmlns:a16="http://schemas.microsoft.com/office/drawing/2014/main" id="{F1E05394-A0D7-4327-86BE-F5A92745213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4" name="Flowchart: Magnetic Disk 173">
                <a:extLst>
                  <a:ext uri="{FF2B5EF4-FFF2-40B4-BE49-F238E27FC236}">
                    <a16:creationId xmlns:a16="http://schemas.microsoft.com/office/drawing/2014/main" id="{BA2AE2BB-60FC-4341-B04E-063A09E1A68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5" name="Flowchart: Magnetic Disk 174">
                <a:extLst>
                  <a:ext uri="{FF2B5EF4-FFF2-40B4-BE49-F238E27FC236}">
                    <a16:creationId xmlns:a16="http://schemas.microsoft.com/office/drawing/2014/main" id="{CF9E636A-EF0F-4024-B559-EE2F46B45119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6" name="Flowchart: Magnetic Disk 175">
                <a:extLst>
                  <a:ext uri="{FF2B5EF4-FFF2-40B4-BE49-F238E27FC236}">
                    <a16:creationId xmlns:a16="http://schemas.microsoft.com/office/drawing/2014/main" id="{924FA729-A004-4BA5-9B14-91116003EA9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6CAD897-AED9-4635-A6BF-3C2C31A7A8DA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67" name="Flowchart: Magnetic Disk 166">
                <a:extLst>
                  <a:ext uri="{FF2B5EF4-FFF2-40B4-BE49-F238E27FC236}">
                    <a16:creationId xmlns:a16="http://schemas.microsoft.com/office/drawing/2014/main" id="{4F6F1347-8040-45CC-8EB2-FA3A0700B0C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8" name="Flowchart: Magnetic Disk 167">
                <a:extLst>
                  <a:ext uri="{FF2B5EF4-FFF2-40B4-BE49-F238E27FC236}">
                    <a16:creationId xmlns:a16="http://schemas.microsoft.com/office/drawing/2014/main" id="{9BE6F8EF-4B19-424F-92BC-663267CB546E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9" name="Flowchart: Magnetic Disk 168">
                <a:extLst>
                  <a:ext uri="{FF2B5EF4-FFF2-40B4-BE49-F238E27FC236}">
                    <a16:creationId xmlns:a16="http://schemas.microsoft.com/office/drawing/2014/main" id="{28DE3A48-3E39-4A48-9DCA-8C1DE37EA878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0" name="Flowchart: Magnetic Disk 169">
                <a:extLst>
                  <a:ext uri="{FF2B5EF4-FFF2-40B4-BE49-F238E27FC236}">
                    <a16:creationId xmlns:a16="http://schemas.microsoft.com/office/drawing/2014/main" id="{C9D8A589-404A-410A-8B26-B5FBCC54245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1" name="Flowchart: Magnetic Disk 170">
                <a:extLst>
                  <a:ext uri="{FF2B5EF4-FFF2-40B4-BE49-F238E27FC236}">
                    <a16:creationId xmlns:a16="http://schemas.microsoft.com/office/drawing/2014/main" id="{67D3EC59-41E1-4191-B874-4B18D2888FE2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6ACFB9-0FD5-42DA-B1CF-BABA4EBD276B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162" name="Flowchart: Magnetic Disk 161">
                <a:extLst>
                  <a:ext uri="{FF2B5EF4-FFF2-40B4-BE49-F238E27FC236}">
                    <a16:creationId xmlns:a16="http://schemas.microsoft.com/office/drawing/2014/main" id="{56D37D5F-5924-4266-A1AC-7A872B892A92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3" name="Flowchart: Magnetic Disk 162">
                <a:extLst>
                  <a:ext uri="{FF2B5EF4-FFF2-40B4-BE49-F238E27FC236}">
                    <a16:creationId xmlns:a16="http://schemas.microsoft.com/office/drawing/2014/main" id="{B912A136-44AE-4F8E-8C03-EE14FDA5F9D4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4" name="Flowchart: Magnetic Disk 163">
                <a:extLst>
                  <a:ext uri="{FF2B5EF4-FFF2-40B4-BE49-F238E27FC236}">
                    <a16:creationId xmlns:a16="http://schemas.microsoft.com/office/drawing/2014/main" id="{55862D85-CB1D-4CFD-A65D-C806A882001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5" name="Flowchart: Magnetic Disk 164">
                <a:extLst>
                  <a:ext uri="{FF2B5EF4-FFF2-40B4-BE49-F238E27FC236}">
                    <a16:creationId xmlns:a16="http://schemas.microsoft.com/office/drawing/2014/main" id="{C60A51C1-8652-436A-B9F0-25154FFEEBB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6" name="Flowchart: Magnetic Disk 165">
                <a:extLst>
                  <a:ext uri="{FF2B5EF4-FFF2-40B4-BE49-F238E27FC236}">
                    <a16:creationId xmlns:a16="http://schemas.microsoft.com/office/drawing/2014/main" id="{7B4526EE-844F-463B-8ACE-CB6F6BC8A523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CE26DD0-72E8-4921-986F-E1EF59F4EF8D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157" name="Flowchart: Magnetic Disk 156">
                <a:extLst>
                  <a:ext uri="{FF2B5EF4-FFF2-40B4-BE49-F238E27FC236}">
                    <a16:creationId xmlns:a16="http://schemas.microsoft.com/office/drawing/2014/main" id="{89FBE42F-750C-496F-A749-8CBC9D58777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8" name="Flowchart: Magnetic Disk 157">
                <a:extLst>
                  <a:ext uri="{FF2B5EF4-FFF2-40B4-BE49-F238E27FC236}">
                    <a16:creationId xmlns:a16="http://schemas.microsoft.com/office/drawing/2014/main" id="{BEA51B4B-3B52-47A5-91CD-722B7650ADB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9" name="Flowchart: Magnetic Disk 158">
                <a:extLst>
                  <a:ext uri="{FF2B5EF4-FFF2-40B4-BE49-F238E27FC236}">
                    <a16:creationId xmlns:a16="http://schemas.microsoft.com/office/drawing/2014/main" id="{DA028940-1EA5-4103-9F43-0E6AB04CF12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0" name="Flowchart: Magnetic Disk 159">
                <a:extLst>
                  <a:ext uri="{FF2B5EF4-FFF2-40B4-BE49-F238E27FC236}">
                    <a16:creationId xmlns:a16="http://schemas.microsoft.com/office/drawing/2014/main" id="{B46C9278-D6D1-40C7-8327-A514926947F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1" name="Flowchart: Magnetic Disk 160">
                <a:extLst>
                  <a:ext uri="{FF2B5EF4-FFF2-40B4-BE49-F238E27FC236}">
                    <a16:creationId xmlns:a16="http://schemas.microsoft.com/office/drawing/2014/main" id="{B48EF096-A6A3-437E-9C3C-D9C37F48E1E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BF811A7-AC6E-439C-8F5B-CAD761CD5855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152" name="Flowchart: Magnetic Disk 151">
                <a:extLst>
                  <a:ext uri="{FF2B5EF4-FFF2-40B4-BE49-F238E27FC236}">
                    <a16:creationId xmlns:a16="http://schemas.microsoft.com/office/drawing/2014/main" id="{A6F9F8EC-8A84-49A6-AE76-6A1155302D8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3" name="Flowchart: Magnetic Disk 152">
                <a:extLst>
                  <a:ext uri="{FF2B5EF4-FFF2-40B4-BE49-F238E27FC236}">
                    <a16:creationId xmlns:a16="http://schemas.microsoft.com/office/drawing/2014/main" id="{769B554F-1935-48D3-8F68-F355547D11C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4" name="Flowchart: Magnetic Disk 153">
                <a:extLst>
                  <a:ext uri="{FF2B5EF4-FFF2-40B4-BE49-F238E27FC236}">
                    <a16:creationId xmlns:a16="http://schemas.microsoft.com/office/drawing/2014/main" id="{4FA5DEF3-B975-4B51-8092-1E5A24293A4E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5" name="Flowchart: Magnetic Disk 154">
                <a:extLst>
                  <a:ext uri="{FF2B5EF4-FFF2-40B4-BE49-F238E27FC236}">
                    <a16:creationId xmlns:a16="http://schemas.microsoft.com/office/drawing/2014/main" id="{2394ECC4-3B5A-48E5-A405-6345FD0E107C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6" name="Flowchart: Magnetic Disk 155">
                <a:extLst>
                  <a:ext uri="{FF2B5EF4-FFF2-40B4-BE49-F238E27FC236}">
                    <a16:creationId xmlns:a16="http://schemas.microsoft.com/office/drawing/2014/main" id="{81D38B48-160B-40D7-BEEC-748EA5D4AA2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8C530CF-DB5D-4025-817C-AD20C64770DD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147" name="Flowchart: Magnetic Disk 146">
                <a:extLst>
                  <a:ext uri="{FF2B5EF4-FFF2-40B4-BE49-F238E27FC236}">
                    <a16:creationId xmlns:a16="http://schemas.microsoft.com/office/drawing/2014/main" id="{083F53FC-3E39-4C32-AC1D-1E9E5987B35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8" name="Flowchart: Magnetic Disk 147">
                <a:extLst>
                  <a:ext uri="{FF2B5EF4-FFF2-40B4-BE49-F238E27FC236}">
                    <a16:creationId xmlns:a16="http://schemas.microsoft.com/office/drawing/2014/main" id="{74902C63-8D24-46DE-BAF3-5E78635CC2A7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9" name="Flowchart: Magnetic Disk 148">
                <a:extLst>
                  <a:ext uri="{FF2B5EF4-FFF2-40B4-BE49-F238E27FC236}">
                    <a16:creationId xmlns:a16="http://schemas.microsoft.com/office/drawing/2014/main" id="{FCFC4932-42B8-4D90-BD8F-811BED62F94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0" name="Flowchart: Magnetic Disk 149">
                <a:extLst>
                  <a:ext uri="{FF2B5EF4-FFF2-40B4-BE49-F238E27FC236}">
                    <a16:creationId xmlns:a16="http://schemas.microsoft.com/office/drawing/2014/main" id="{7A614B04-A50A-47FA-914A-CBA512125B0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1" name="Flowchart: Magnetic Disk 150">
                <a:extLst>
                  <a:ext uri="{FF2B5EF4-FFF2-40B4-BE49-F238E27FC236}">
                    <a16:creationId xmlns:a16="http://schemas.microsoft.com/office/drawing/2014/main" id="{6252D20B-4847-4559-A28E-81F3D898BFF5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0B86C95-A926-478F-8CBF-A30FE2B18589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142" name="Flowchart: Magnetic Disk 141">
                <a:extLst>
                  <a:ext uri="{FF2B5EF4-FFF2-40B4-BE49-F238E27FC236}">
                    <a16:creationId xmlns:a16="http://schemas.microsoft.com/office/drawing/2014/main" id="{11174884-5997-4D16-A889-907ABC7083B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3" name="Flowchart: Magnetic Disk 142">
                <a:extLst>
                  <a:ext uri="{FF2B5EF4-FFF2-40B4-BE49-F238E27FC236}">
                    <a16:creationId xmlns:a16="http://schemas.microsoft.com/office/drawing/2014/main" id="{AB2D78BE-5698-44C1-9225-1DD806A1F6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4" name="Flowchart: Magnetic Disk 143">
                <a:extLst>
                  <a:ext uri="{FF2B5EF4-FFF2-40B4-BE49-F238E27FC236}">
                    <a16:creationId xmlns:a16="http://schemas.microsoft.com/office/drawing/2014/main" id="{C880292A-F5BC-4B6A-8491-05133552DA57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5" name="Flowchart: Magnetic Disk 144">
                <a:extLst>
                  <a:ext uri="{FF2B5EF4-FFF2-40B4-BE49-F238E27FC236}">
                    <a16:creationId xmlns:a16="http://schemas.microsoft.com/office/drawing/2014/main" id="{D43DC706-4192-4C9F-B46E-B88550C89AD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6" name="Flowchart: Magnetic Disk 145">
                <a:extLst>
                  <a:ext uri="{FF2B5EF4-FFF2-40B4-BE49-F238E27FC236}">
                    <a16:creationId xmlns:a16="http://schemas.microsoft.com/office/drawing/2014/main" id="{069B7E4C-E1DB-4DE2-B49E-B024F063049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350EEEE-4937-441D-9AA0-DBBC7E4633CD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137" name="Flowchart: Magnetic Disk 136">
                <a:extLst>
                  <a:ext uri="{FF2B5EF4-FFF2-40B4-BE49-F238E27FC236}">
                    <a16:creationId xmlns:a16="http://schemas.microsoft.com/office/drawing/2014/main" id="{C62C8B68-CA6F-45D7-B068-31DC8739EC7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8" name="Flowchart: Magnetic Disk 137">
                <a:extLst>
                  <a:ext uri="{FF2B5EF4-FFF2-40B4-BE49-F238E27FC236}">
                    <a16:creationId xmlns:a16="http://schemas.microsoft.com/office/drawing/2014/main" id="{8C61D957-307E-465D-B3D2-A2CAAF768DA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9" name="Flowchart: Magnetic Disk 138">
                <a:extLst>
                  <a:ext uri="{FF2B5EF4-FFF2-40B4-BE49-F238E27FC236}">
                    <a16:creationId xmlns:a16="http://schemas.microsoft.com/office/drawing/2014/main" id="{DBA26791-1F29-4A10-BF5D-7CEDC2B78D4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0" name="Flowchart: Magnetic Disk 139">
                <a:extLst>
                  <a:ext uri="{FF2B5EF4-FFF2-40B4-BE49-F238E27FC236}">
                    <a16:creationId xmlns:a16="http://schemas.microsoft.com/office/drawing/2014/main" id="{3BFBB758-EEB3-4830-BDAE-5931E4D34E43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1" name="Flowchart: Magnetic Disk 140">
                <a:extLst>
                  <a:ext uri="{FF2B5EF4-FFF2-40B4-BE49-F238E27FC236}">
                    <a16:creationId xmlns:a16="http://schemas.microsoft.com/office/drawing/2014/main" id="{91305B13-D7BE-40F3-AEE3-32057BE4907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D0614EE-EE29-446C-A87C-8CD457FD937D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132" name="Flowchart: Magnetic Disk 131">
                <a:extLst>
                  <a:ext uri="{FF2B5EF4-FFF2-40B4-BE49-F238E27FC236}">
                    <a16:creationId xmlns:a16="http://schemas.microsoft.com/office/drawing/2014/main" id="{6DC69C4F-6A9E-4EC7-9D43-29CC8A153A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3" name="Flowchart: Magnetic Disk 132">
                <a:extLst>
                  <a:ext uri="{FF2B5EF4-FFF2-40B4-BE49-F238E27FC236}">
                    <a16:creationId xmlns:a16="http://schemas.microsoft.com/office/drawing/2014/main" id="{CDBBEDB5-A6B2-47EC-B17F-0EDEF42799A8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4" name="Flowchart: Magnetic Disk 133">
                <a:extLst>
                  <a:ext uri="{FF2B5EF4-FFF2-40B4-BE49-F238E27FC236}">
                    <a16:creationId xmlns:a16="http://schemas.microsoft.com/office/drawing/2014/main" id="{74B12ED3-0627-42C5-89A4-065E1ECCD5D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5" name="Flowchart: Magnetic Disk 134">
                <a:extLst>
                  <a:ext uri="{FF2B5EF4-FFF2-40B4-BE49-F238E27FC236}">
                    <a16:creationId xmlns:a16="http://schemas.microsoft.com/office/drawing/2014/main" id="{C9368837-1AF7-4258-996E-BECFD0013C26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6" name="Flowchart: Magnetic Disk 135">
                <a:extLst>
                  <a:ext uri="{FF2B5EF4-FFF2-40B4-BE49-F238E27FC236}">
                    <a16:creationId xmlns:a16="http://schemas.microsoft.com/office/drawing/2014/main" id="{C83F180A-0844-4FF8-A422-B7F25919CB67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464A82-BF1A-43AE-A21A-325A67BC6027}"/>
              </a:ext>
            </a:extLst>
          </p:cNvPr>
          <p:cNvSpPr/>
          <p:nvPr/>
        </p:nvSpPr>
        <p:spPr>
          <a:xfrm>
            <a:off x="3505328" y="4637202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1   2    7   0   3   4   16  1  1.5  1.7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70494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6167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  <a:p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Pooling Algorithm Details (numenta.com)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0" y="1575729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2345</Words>
  <Application>Microsoft Office PowerPoint</Application>
  <PresentationFormat>Custom</PresentationFormat>
  <Paragraphs>499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 Math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HTM CLA two algorithms</vt:lpstr>
      <vt:lpstr>The column with SP and TM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Capacity and Density</vt:lpstr>
      <vt:lpstr>Using encoder</vt:lpstr>
      <vt:lpstr>SPATIAL POOLER</vt:lpstr>
      <vt:lpstr>What is the Spatial Pooler?</vt:lpstr>
      <vt:lpstr>3D representation of the column with mini-columns</vt:lpstr>
      <vt:lpstr>MNIST image of digits</vt:lpstr>
      <vt:lpstr>Inhibition Radius</vt:lpstr>
      <vt:lpstr>Konfiguration</vt:lpstr>
      <vt:lpstr>Using Spatial Pooler</vt:lpstr>
      <vt:lpstr>Using SpatialPooler</vt:lpstr>
      <vt:lpstr>Using SpatialPooler</vt:lpstr>
      <vt:lpstr>SpatialPooler Compute() nethod</vt:lpstr>
      <vt:lpstr>Examples for Spatial Pooler</vt:lpstr>
      <vt:lpstr>TEMPORAL MEMORY</vt:lpstr>
      <vt:lpstr>Examples for Temporal Memory</vt:lpstr>
      <vt:lpstr>Layers Model &amp; Sequence Memory</vt:lpstr>
      <vt:lpstr>Exercise XII</vt:lpstr>
      <vt:lpstr>Global Inhibition</vt:lpstr>
      <vt:lpstr>Average Span of connected synapses   </vt:lpstr>
      <vt:lpstr>Local Inhibition example</vt:lpstr>
      <vt:lpstr>Local Inhibition example continue</vt:lpstr>
      <vt:lpstr>Local Inhibition – Top view on columns</vt:lpstr>
      <vt:lpstr>Column Global Inhibition algorithm</vt:lpstr>
      <vt:lpstr>Column Local Inhibition algorithm</vt:lpstr>
      <vt:lpstr>PowerPoint Presentation</vt:lpstr>
      <vt:lpstr>References</vt:lpstr>
      <vt:lpstr>Thank 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2020-12-26T23:11:34Z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